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2" r:id="rId1"/>
  </p:sldMasterIdLst>
  <p:notesMasterIdLst>
    <p:notesMasterId r:id="rId3"/>
  </p:notesMasterIdLst>
  <p:sldIdLst>
    <p:sldId id="259" r:id="rId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FF"/>
    <a:srgbClr val="99FFCC"/>
    <a:srgbClr val="66FF66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3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90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A639D3-0726-4394-886F-7DB6603D85CB}" type="datetimeFigureOut">
              <a:rPr lang="ru-RU" smtClean="0"/>
              <a:t>31.03.2026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24B9F9-F8B7-46EE-8DDC-2697CB7483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9970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6F529-C374-4B19-8093-2AAABBC1F5D7}" type="datetimeFigureOut">
              <a:rPr lang="ru-RU" smtClean="0"/>
              <a:t>31.03.2026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591F7-B279-42D7-BD96-2A25F2D92EEB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0240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6F529-C374-4B19-8093-2AAABBC1F5D7}" type="datetimeFigureOut">
              <a:rPr lang="ru-RU" smtClean="0"/>
              <a:t>31.03.2026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591F7-B279-42D7-BD96-2A25F2D92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6F529-C374-4B19-8093-2AAABBC1F5D7}" type="datetimeFigureOut">
              <a:rPr lang="ru-RU" smtClean="0"/>
              <a:t>31.03.2026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591F7-B279-42D7-BD96-2A25F2D92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06480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6F529-C374-4B19-8093-2AAABBC1F5D7}" type="datetimeFigureOut">
              <a:rPr lang="ru-RU" smtClean="0"/>
              <a:t>31.03.2026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591F7-B279-42D7-BD96-2A25F2D92EEB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101737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6F529-C374-4B19-8093-2AAABBC1F5D7}" type="datetimeFigureOut">
              <a:rPr lang="ru-RU" smtClean="0"/>
              <a:t>31.03.2026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591F7-B279-42D7-BD96-2A25F2D92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21079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6F529-C374-4B19-8093-2AAABBC1F5D7}" type="datetimeFigureOut">
              <a:rPr lang="ru-RU" smtClean="0"/>
              <a:t>31.03.2026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591F7-B279-42D7-BD96-2A25F2D92EEB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975780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6F529-C374-4B19-8093-2AAABBC1F5D7}" type="datetimeFigureOut">
              <a:rPr lang="ru-RU" smtClean="0"/>
              <a:t>31.03.2026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591F7-B279-42D7-BD96-2A25F2D92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9806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6F529-C374-4B19-8093-2AAABBC1F5D7}" type="datetimeFigureOut">
              <a:rPr lang="ru-RU" smtClean="0"/>
              <a:t>31.03.2026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591F7-B279-42D7-BD96-2A25F2D92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27318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6F529-C374-4B19-8093-2AAABBC1F5D7}" type="datetimeFigureOut">
              <a:rPr lang="ru-RU" smtClean="0"/>
              <a:t>31.03.2026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591F7-B279-42D7-BD96-2A25F2D92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8773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6F529-C374-4B19-8093-2AAABBC1F5D7}" type="datetimeFigureOut">
              <a:rPr lang="ru-RU" smtClean="0"/>
              <a:t>31.03.2026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591F7-B279-42D7-BD96-2A25F2D92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5738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6F529-C374-4B19-8093-2AAABBC1F5D7}" type="datetimeFigureOut">
              <a:rPr lang="ru-RU" smtClean="0"/>
              <a:t>31.03.2026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591F7-B279-42D7-BD96-2A25F2D92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8395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6F529-C374-4B19-8093-2AAABBC1F5D7}" type="datetimeFigureOut">
              <a:rPr lang="ru-RU" smtClean="0"/>
              <a:t>31.03.2026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591F7-B279-42D7-BD96-2A25F2D92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528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6F529-C374-4B19-8093-2AAABBC1F5D7}" type="datetimeFigureOut">
              <a:rPr lang="ru-RU" smtClean="0"/>
              <a:t>31.03.2026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591F7-B279-42D7-BD96-2A25F2D92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9353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6F529-C374-4B19-8093-2AAABBC1F5D7}" type="datetimeFigureOut">
              <a:rPr lang="ru-RU" smtClean="0"/>
              <a:t>31.03.2026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591F7-B279-42D7-BD96-2A25F2D92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7273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6F529-C374-4B19-8093-2AAABBC1F5D7}" type="datetimeFigureOut">
              <a:rPr lang="ru-RU" smtClean="0"/>
              <a:t>31.03.2026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591F7-B279-42D7-BD96-2A25F2D92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2359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6F529-C374-4B19-8093-2AAABBC1F5D7}" type="datetimeFigureOut">
              <a:rPr lang="ru-RU" smtClean="0"/>
              <a:t>31.03.2026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591F7-B279-42D7-BD96-2A25F2D92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32247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6F529-C374-4B19-8093-2AAABBC1F5D7}" type="datetimeFigureOut">
              <a:rPr lang="ru-RU" smtClean="0"/>
              <a:t>31.03.2026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591F7-B279-42D7-BD96-2A25F2D92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7063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7326F529-C374-4B19-8093-2AAABBC1F5D7}" type="datetimeFigureOut">
              <a:rPr lang="ru-RU" smtClean="0"/>
              <a:t>31.03.2026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6A7591F7-B279-42D7-BD96-2A25F2D92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5646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33" r:id="rId1"/>
    <p:sldLayoutId id="2147483934" r:id="rId2"/>
    <p:sldLayoutId id="2147483935" r:id="rId3"/>
    <p:sldLayoutId id="2147483936" r:id="rId4"/>
    <p:sldLayoutId id="2147483937" r:id="rId5"/>
    <p:sldLayoutId id="2147483938" r:id="rId6"/>
    <p:sldLayoutId id="2147483939" r:id="rId7"/>
    <p:sldLayoutId id="2147483940" r:id="rId8"/>
    <p:sldLayoutId id="2147483941" r:id="rId9"/>
    <p:sldLayoutId id="2147483942" r:id="rId10"/>
    <p:sldLayoutId id="2147483943" r:id="rId11"/>
    <p:sldLayoutId id="2147483944" r:id="rId12"/>
    <p:sldLayoutId id="2147483945" r:id="rId13"/>
    <p:sldLayoutId id="2147483946" r:id="rId14"/>
    <p:sldLayoutId id="2147483947" r:id="rId15"/>
    <p:sldLayoutId id="2147483948" r:id="rId16"/>
    <p:sldLayoutId id="214748394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3FC4EA2-A487-4C4A-A1B7-861080CF76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386" y="3490666"/>
            <a:ext cx="4168741" cy="31265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852E856-5140-41E3-B501-AEE3663D37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133" y="123087"/>
            <a:ext cx="4002911" cy="30021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B6F85C0-003A-4F9C-83FC-54F74323F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0999" y="98254"/>
            <a:ext cx="4146899" cy="30270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613CAA5-89D8-4627-9FA5-A3821C4F61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0800" y="3448595"/>
            <a:ext cx="4566223" cy="31686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6992390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7047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Calibri</vt:lpstr>
      <vt:lpstr>Century Gothic</vt:lpstr>
      <vt:lpstr>Wingdings 3</vt:lpstr>
      <vt:lpstr>Сектор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Стратегия социально-экономического развития Завитинского муниципального округа на период до 2035 года</dc:title>
  <dc:creator>Экономисты</dc:creator>
  <cp:lastModifiedBy>Admin</cp:lastModifiedBy>
  <cp:revision>101</cp:revision>
  <dcterms:created xsi:type="dcterms:W3CDTF">2025-03-21T02:31:43Z</dcterms:created>
  <dcterms:modified xsi:type="dcterms:W3CDTF">2026-03-31T02:26:49Z</dcterms:modified>
</cp:coreProperties>
</file>