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0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9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2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12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5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0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3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8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5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2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6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A43B-5B26-4484-B6B1-0882FF92AE1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9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24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9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24"/>
            <a:ext cx="12047838" cy="6722076"/>
          </a:xfrm>
        </p:spPr>
      </p:pic>
    </p:spTree>
    <p:extLst>
      <p:ext uri="{BB962C8B-B14F-4D97-AF65-F5344CB8AC3E}">
        <p14:creationId xmlns:p14="http://schemas.microsoft.com/office/powerpoint/2010/main" val="317126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Церковь Владимирской иконы Божией Матери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9" y="1428349"/>
            <a:ext cx="4079299" cy="5196189"/>
          </a:xfrm>
        </p:spPr>
      </p:pic>
      <p:sp>
        <p:nvSpPr>
          <p:cNvPr id="5" name="Прямоугольник 4"/>
          <p:cNvSpPr/>
          <p:nvPr/>
        </p:nvSpPr>
        <p:spPr>
          <a:xfrm>
            <a:off x="4499429" y="1690688"/>
            <a:ext cx="7496432" cy="4053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/>
              <a:t>Храм расположен в городе Райчихинск на улицы Победы д,64.  Построен</a:t>
            </a:r>
            <a:r>
              <a:rPr lang="ru-RU" sz="2800" dirty="0"/>
              <a:t> </a:t>
            </a:r>
            <a:r>
              <a:rPr lang="ru-RU" sz="2800" b="1" dirty="0"/>
              <a:t>в 1998 году</a:t>
            </a:r>
            <a:r>
              <a:rPr lang="ru-RU" sz="2800" dirty="0"/>
              <a:t> в честь Владимирской иконы Божией Матери. </a:t>
            </a:r>
            <a:r>
              <a:rPr lang="ru-RU" sz="2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ерковь ежедневно открыта для посещений, здесь регулярно проводятся христианские </a:t>
            </a:r>
            <a:r>
              <a:rPr lang="ru-RU" sz="2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службы, </a:t>
            </a:r>
            <a:r>
              <a:rPr lang="ru-RU" sz="2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отмечаются праздники, проводятся Божественные Литургии.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2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8822" y="0"/>
            <a:ext cx="6290431" cy="1325563"/>
          </a:xfrm>
        </p:spPr>
        <p:txBody>
          <a:bodyPr/>
          <a:lstStyle/>
          <a:p>
            <a:pPr algn="r"/>
            <a:r>
              <a:rPr lang="ru-RU" b="1" i="1" dirty="0" smtClean="0"/>
              <a:t>Сквер Молодоженов</a:t>
            </a:r>
            <a:endParaRPr lang="ru-RU" b="1" i="1" dirty="0"/>
          </a:p>
        </p:txBody>
      </p:sp>
      <p:pic>
        <p:nvPicPr>
          <p:cNvPr id="4" name="Объект 3" descr="https://avatars.mds.yandex.net/get-altay/2786941/2a0000018513607f51920a02fd29860d7bf3/XXX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4" y="0"/>
            <a:ext cx="5550530" cy="350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9" y="3620530"/>
            <a:ext cx="5591720" cy="3138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97" y="4250724"/>
            <a:ext cx="5537515" cy="25084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08822" y="1120685"/>
            <a:ext cx="6290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101820"/>
                </a:solidFill>
                <a:latin typeface="Calibri" panose="020F0502020204030204" pitchFamily="34" charset="0"/>
              </a:rPr>
              <a:t>      Торжественно  открыт на день Шахтера в 2018 году.</a:t>
            </a:r>
            <a:r>
              <a:rPr lang="ru-RU" sz="2000" dirty="0">
                <a:solidFill>
                  <a:srgbClr val="101820"/>
                </a:solidFill>
                <a:latin typeface="Calibri" panose="020F0502020204030204" pitchFamily="34" charset="0"/>
              </a:rPr>
              <a:t> </a:t>
            </a:r>
            <a:endParaRPr lang="ru-RU" sz="2000" dirty="0" smtClean="0">
              <a:solidFill>
                <a:srgbClr val="10182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000" dirty="0" smtClean="0">
                <a:latin typeface="Calibri" panose="020F0502020204030204" pitchFamily="34" charset="0"/>
              </a:rPr>
              <a:t>      Сквер Молодоженов </a:t>
            </a:r>
            <a:r>
              <a:rPr lang="ru-RU" sz="2000" dirty="0">
                <a:latin typeface="Calibri" panose="020F0502020204030204" pitchFamily="34" charset="0"/>
              </a:rPr>
              <a:t>находится в десяти метрах от здания </a:t>
            </a:r>
            <a:r>
              <a:rPr lang="ru-RU" sz="2000" dirty="0" smtClean="0">
                <a:latin typeface="Calibri" panose="020F0502020204030204" pitchFamily="34" charset="0"/>
              </a:rPr>
              <a:t>загса</a:t>
            </a:r>
            <a:r>
              <a:rPr lang="ru-RU" sz="2000" dirty="0">
                <a:latin typeface="Calibri" panose="020F0502020204030204" pitchFamily="34" charset="0"/>
              </a:rPr>
              <a:t>. Рядом с ним — небольшая автостоянка для свадебных кортежей. К скверу ведут заасфальтированные тротуары. Внутри него расположены большое кованое </a:t>
            </a:r>
            <a:r>
              <a:rPr lang="ru-RU" sz="2000" dirty="0" smtClean="0">
                <a:latin typeface="Calibri" panose="020F0502020204030204" pitchFamily="34" charset="0"/>
              </a:rPr>
              <a:t>сердце, фигуры лебедей  </a:t>
            </a:r>
            <a:r>
              <a:rPr lang="ru-RU" sz="2000" dirty="0">
                <a:latin typeface="Calibri" panose="020F0502020204030204" pitchFamily="34" charset="0"/>
              </a:rPr>
              <a:t>и мост, куда новобрачные </a:t>
            </a:r>
            <a:r>
              <a:rPr lang="ru-RU" sz="2000" dirty="0" smtClean="0">
                <a:latin typeface="Calibri" panose="020F0502020204030204" pitchFamily="34" charset="0"/>
              </a:rPr>
              <a:t>вешают </a:t>
            </a:r>
            <a:r>
              <a:rPr lang="ru-RU" sz="2000" dirty="0">
                <a:latin typeface="Calibri" panose="020F0502020204030204" pitchFamily="34" charset="0"/>
              </a:rPr>
              <a:t>замки </a:t>
            </a:r>
            <a:r>
              <a:rPr lang="ru-RU" sz="2000" dirty="0" smtClean="0">
                <a:latin typeface="Calibri" panose="020F0502020204030204" pitchFamily="34" charset="0"/>
              </a:rPr>
              <a:t>любви.</a:t>
            </a: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1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149177"/>
            <a:ext cx="10515600" cy="10503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77"/>
            <a:ext cx="6096000" cy="34991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64274"/>
            <a:ext cx="5955957" cy="2993725"/>
          </a:xfrm>
          <a:prstGeom prst="rect">
            <a:avLst/>
          </a:prstGeom>
        </p:spPr>
      </p:pic>
      <p:pic>
        <p:nvPicPr>
          <p:cNvPr id="1026" name="Picture 2" descr="Фото: amurobl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64274"/>
            <a:ext cx="5165123" cy="29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47254" y="512973"/>
            <a:ext cx="51177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В </a:t>
            </a:r>
            <a:r>
              <a:rPr lang="ru-RU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2019  году Райчихинске обновлен 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фонтан. Конструкцию покрыли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керамогранитом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, а территорию вокруг заасфальтировали. Рядом с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фонтантом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 установили фонари, газоны, урны, скамейки и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перголы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— так называют навесы, в жару защищающие людей от солнца</a:t>
            </a:r>
            <a:r>
              <a:rPr lang="ru-RU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. Фонтан находится  на площади Победы.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6672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197735"/>
          </a:xfrm>
          <a:custGeom>
            <a:avLst/>
            <a:gdLst/>
            <a:ahLst/>
            <a:cxnLst/>
            <a:rect l="l" t="t" r="r" b="b"/>
            <a:pathLst>
              <a:path w="12192000" h="2197735">
                <a:moveTo>
                  <a:pt x="12192000" y="0"/>
                </a:moveTo>
                <a:lnTo>
                  <a:pt x="0" y="0"/>
                </a:lnTo>
                <a:lnTo>
                  <a:pt x="0" y="2197608"/>
                </a:lnTo>
                <a:lnTo>
                  <a:pt x="12192000" y="21976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0"/>
            <a:ext cx="11725910" cy="186943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570865" algn="just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«Жемчужиной»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города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 Райчихинска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является озеро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«Кувшинка», возникшее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после отработки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карьера, которое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по праву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можно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назвать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«Озером священного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лотоса». Здесь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произрастает лотос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Комарова.</a:t>
            </a:r>
            <a:r>
              <a:rPr sz="2200" spc="5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В</a:t>
            </a:r>
            <a:r>
              <a:rPr sz="2200" spc="1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период</a:t>
            </a:r>
            <a:r>
              <a:rPr sz="2200" spc="2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цветения</a:t>
            </a:r>
            <a:r>
              <a:rPr sz="2200" spc="3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озеро</a:t>
            </a:r>
            <a:r>
              <a:rPr sz="2200" spc="3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поражает</a:t>
            </a:r>
            <a:r>
              <a:rPr sz="2200" spc="6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своей</a:t>
            </a:r>
            <a:r>
              <a:rPr sz="2200" spc="3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популяцией</a:t>
            </a:r>
            <a:r>
              <a:rPr sz="2200" spc="4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лотоса.</a:t>
            </a:r>
            <a:r>
              <a:rPr sz="2200" spc="2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Озеро</a:t>
            </a:r>
            <a:r>
              <a:rPr sz="2200" spc="1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привлекает</a:t>
            </a:r>
            <a:endParaRPr sz="2200">
              <a:latin typeface="Calibri Light"/>
              <a:cs typeface="Calibri Light"/>
            </a:endParaRPr>
          </a:p>
          <a:p>
            <a:pPr marL="12700">
              <a:lnSpc>
                <a:spcPts val="2200"/>
              </a:lnSpc>
            </a:pP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внимание</a:t>
            </a:r>
            <a:r>
              <a:rPr sz="2200" spc="4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не</a:t>
            </a:r>
            <a:r>
              <a:rPr sz="2200" spc="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только</a:t>
            </a:r>
            <a:r>
              <a:rPr sz="2200" spc="2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местного</a:t>
            </a:r>
            <a:r>
              <a:rPr sz="2200" spc="4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населения,</a:t>
            </a:r>
            <a:r>
              <a:rPr sz="2200" spc="4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но</a:t>
            </a:r>
            <a:r>
              <a:rPr sz="2200" spc="2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и</a:t>
            </a:r>
            <a:r>
              <a:rPr sz="2200" spc="1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туристов</a:t>
            </a:r>
            <a:r>
              <a:rPr sz="2200" spc="3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и</a:t>
            </a:r>
            <a:r>
              <a:rPr sz="2200" spc="2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путешественников.</a:t>
            </a:r>
            <a:r>
              <a:rPr sz="2200" spc="6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Наряду</a:t>
            </a:r>
            <a:r>
              <a:rPr sz="2200" spc="2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с</a:t>
            </a:r>
            <a:r>
              <a:rPr sz="2200" spc="1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лотосом</a:t>
            </a:r>
            <a:endParaRPr sz="2200">
              <a:latin typeface="Calibri Light"/>
              <a:cs typeface="Calibri Light"/>
            </a:endParaRPr>
          </a:p>
          <a:p>
            <a:pPr marL="12700">
              <a:lnSpc>
                <a:spcPts val="2375"/>
              </a:lnSpc>
            </a:pP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Комарова</a:t>
            </a:r>
            <a:r>
              <a:rPr sz="2200" spc="6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здесь</a:t>
            </a:r>
            <a:r>
              <a:rPr sz="2200" spc="2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произрастает</a:t>
            </a:r>
            <a:r>
              <a:rPr sz="2200" spc="4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еще</a:t>
            </a:r>
            <a:r>
              <a:rPr sz="2200" spc="2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один</a:t>
            </a:r>
            <a:r>
              <a:rPr sz="2200" spc="3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реликт</a:t>
            </a:r>
            <a:r>
              <a:rPr sz="2200" spc="2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третичной</a:t>
            </a:r>
            <a:r>
              <a:rPr sz="2200" spc="3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флоры</a:t>
            </a:r>
            <a:r>
              <a:rPr sz="2200" spc="3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–</a:t>
            </a:r>
            <a:r>
              <a:rPr sz="2200" spc="2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водяной</a:t>
            </a:r>
            <a:r>
              <a:rPr sz="2200" spc="4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орех</a:t>
            </a:r>
            <a:r>
              <a:rPr sz="2200" spc="2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плавающий.</a:t>
            </a:r>
            <a:r>
              <a:rPr sz="2200" spc="4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Оба</a:t>
            </a:r>
            <a:endParaRPr sz="2200">
              <a:latin typeface="Calibri Light"/>
              <a:cs typeface="Calibri Light"/>
            </a:endParaRPr>
          </a:p>
          <a:p>
            <a:pPr marL="12700">
              <a:lnSpc>
                <a:spcPts val="2510"/>
              </a:lnSpc>
            </a:pP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эти</a:t>
            </a:r>
            <a:r>
              <a:rPr sz="2200" spc="1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растения</a:t>
            </a:r>
            <a:r>
              <a:rPr sz="2200" spc="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занесены</a:t>
            </a:r>
            <a:r>
              <a:rPr sz="2200" spc="3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в</a:t>
            </a:r>
            <a:r>
              <a:rPr sz="2200" spc="2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Красную</a:t>
            </a:r>
            <a:r>
              <a:rPr sz="2200" spc="2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Calibri Light"/>
                <a:cs typeface="Calibri Light"/>
              </a:rPr>
              <a:t>книгу</a:t>
            </a:r>
            <a:r>
              <a:rPr sz="2200" spc="2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231F20"/>
                </a:solidFill>
                <a:latin typeface="Calibri Light"/>
                <a:cs typeface="Calibri Light"/>
              </a:rPr>
              <a:t>России.</a:t>
            </a:r>
            <a:endParaRPr sz="22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92807"/>
            <a:ext cx="12192000" cy="49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9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114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Церковь Владимирской иконы Божией Матери </vt:lpstr>
      <vt:lpstr>Сквер Молодоженов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Otdeconom</dc:creator>
  <cp:lastModifiedBy>Otdeconom</cp:lastModifiedBy>
  <cp:revision>26</cp:revision>
  <dcterms:created xsi:type="dcterms:W3CDTF">2023-08-24T02:45:56Z</dcterms:created>
  <dcterms:modified xsi:type="dcterms:W3CDTF">2025-09-26T05:34:19Z</dcterms:modified>
</cp:coreProperties>
</file>