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BAA439-AFCB-45E3-B991-09A8788B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3B3AD05-C7F0-47CB-8DCE-3273CDAAF5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36B80C-E98C-4B8F-AE31-44D3E2C8C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F4DB15-C084-42D5-A81E-1BBC3B9A6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3E0DA7-3CBE-414E-BC97-F7D26DD79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40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7E717-5F3E-42EE-9893-2A161BAFE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DBF5C6-10E8-412E-96D2-8420E0066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A5CB4-8975-4978-9151-FF1E59827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05B3A0-8416-4316-BB0A-5679C4455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4AEBC5-882F-4443-A2C5-B52E46DD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63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D86004-FE6E-45BA-A737-49546F4841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E689F1-D1E4-498A-B3FC-F8ADF470E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A85689-5353-4B35-9847-04881222F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9F34C8-A9AE-4E71-92DB-D07F01830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13577E-EF46-478A-835E-4CDF114A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5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EE34CD-B832-4751-8817-EC8961BA1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357582-1C7F-46D9-913E-44484E0FB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E53F10-4197-4A22-977E-CB543BB97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A64B3A-723D-4DC4-9D67-CB841284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5962CD-630F-474E-845E-C8911CC9B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02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93817F-5F28-4836-AB96-9FF902DD5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8F82B4-E00A-492D-8D1C-02172FC57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C11100-EBBD-47B3-BDCF-9151367F2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89A3A2-8212-4918-928B-58ECEE036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BAEABC-AC19-4F4F-A807-BC4455F2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0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335AB-FDE3-4611-A72D-EA17120B4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44D491-99D4-4127-86CF-32F4F8DA5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71E697-5296-41A0-B15A-4C9733E22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FB5D49-5D81-470C-98EE-9DFA0D4EB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C93974-E3E9-4C76-9808-DBC81DB1B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95299E-8C5B-4533-9E58-F2B09F1B2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0D680D-DE80-4351-8CA3-C7412DBA1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FC25DCF-F3E0-4570-88C4-375F50CF9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2D8F95D-07C0-4643-8C4D-1B451CD5E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A4FBA97-E2FF-4888-8A8A-EFE7A2831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297F9A-4C65-437D-9020-23E02909FB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9151C9-CADC-413C-A541-5005A2F10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9A22071-B890-4957-B200-198286025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8A25F81-9AF3-4B06-A51C-D55AC34A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25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467E8-30BA-40F2-86FF-2767FF02C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B45C974-7A84-4F57-A44E-FA33BDE2B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C898FE-AE46-4914-9B3F-F6C1C8A94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F7A8DE-F615-43EA-912B-EC07A5E76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67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D6E49F-6660-434E-B8D1-D85AC6677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44832A4-B216-425B-B3DA-2F50BE1C7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B99908E-FDBA-4090-AF65-F9DD75CA0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90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FAD545-C91B-4529-B295-B2446C120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6FBAF7-A67A-4D49-A37F-958F24ABC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2E16F8-C1FC-4076-B174-66D530588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5F3791-E5FD-4F1F-A5FE-97B1E3D2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964E01-D384-4892-816E-539F6B65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0E6569-F504-437F-B7AF-C618767D5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18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2902C-04C9-4B46-AF82-1894F2AD2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8EFE68-085F-4E57-AC3C-67F5AF556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4438F6-C097-453B-AB8A-1C3174B30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86DFAC-EEFF-4AFE-8802-AB0349D72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D63435-9892-4D1C-AA45-2F30A643B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464486-F110-42D5-9DEF-6F4DBAED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10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233284-52A7-451D-BCD5-284452EB4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69E172-949D-4CC8-A5C4-F5D406DCF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D81A5D-A7E3-40B0-A052-FE4679E6D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98EAF-D867-4C6C-B326-B6C909C015BA}" type="datetimeFigureOut">
              <a:rPr lang="ru-RU" smtClean="0"/>
              <a:t>чт 30.06.22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B4E2CF-88D4-485C-9BF5-34D5B94E6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725516-F04F-4B99-A29E-639917D35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5BBE4-9361-4776-AB04-FB4CF806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4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6632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Татьяна Золотарева</cp:lastModifiedBy>
  <cp:revision>18</cp:revision>
  <dcterms:created xsi:type="dcterms:W3CDTF">2022-04-06T12:52:17Z</dcterms:created>
  <dcterms:modified xsi:type="dcterms:W3CDTF">2022-06-30T01:27:23Z</dcterms:modified>
</cp:coreProperties>
</file>