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8C8"/>
    <a:srgbClr val="B65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Среднегодовая численность населения чел.</a:t>
            </a:r>
          </a:p>
        </c:rich>
      </c:tx>
      <c:layout>
        <c:manualLayout>
          <c:xMode val="edge"/>
          <c:yMode val="edge"/>
          <c:x val="0.14673913978478767"/>
          <c:y val="1.8785259340119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47284359417315"/>
          <c:y val="0.27290285506358886"/>
          <c:w val="0.81093727688550399"/>
          <c:h val="0.47512025524286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16273</c:v>
                </c:pt>
                <c:pt idx="1">
                  <c:v>16107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B-479A-A189-7E42442C75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53849343"/>
        <c:axId val="1253840703"/>
      </c:barChart>
      <c:catAx>
        <c:axId val="125384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840703"/>
        <c:crosses val="autoZero"/>
        <c:auto val="1"/>
        <c:lblAlgn val="ctr"/>
        <c:lblOffset val="100"/>
        <c:noMultiLvlLbl val="0"/>
      </c:catAx>
      <c:valAx>
        <c:axId val="125384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849343"/>
        <c:crosses val="autoZero"/>
        <c:crossBetween val="between"/>
        <c:majorUnit val="100"/>
        <c:min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190A4-4F73-43BC-A75A-E3C71A82315F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E541D9-0977-4065-89D0-6535ADA997DC}">
      <dgm:prSet phldrT="[Текст]" custT="1"/>
      <dgm:spPr/>
      <dgm:t>
        <a:bodyPr/>
        <a:lstStyle/>
        <a:p>
          <a:r>
            <a:rPr lang="ru-RU" sz="1800"/>
            <a:t>Для достижения поставленной цели необходимо</a:t>
          </a:r>
          <a:endParaRPr lang="ru-RU" sz="18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50F5CDA-2FEF-4D75-9003-7500A5B37EA4}" type="parTrans" cxnId="{BB63A7DB-55A5-486A-BB4C-BFFA0C2ECDD6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F49F3AC-A42E-4ABD-AFB2-AE3AA20086F9}" type="sibTrans" cxnId="{BB63A7DB-55A5-486A-BB4C-BFFA0C2ECDD6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CE2F490-B53F-432D-817E-0F23B91D5052}">
      <dgm:prSet phldrT="[Текст]" custT="1"/>
      <dgm:spPr/>
      <dgm:t>
        <a:bodyPr/>
        <a:lstStyle/>
        <a:p>
          <a:r>
            <a:rPr lang="ru-RU" sz="1400" dirty="0"/>
            <a:t>выстраивание взаимодействия органов местного самоуправления города с предпринимателями и инвесторами по принципу «одного окна»</a:t>
          </a:r>
          <a:endParaRPr lang="ru-RU" sz="14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408D1757-5B43-4698-B2A9-C246C76CE368}" type="parTrans" cxnId="{72F9BC2D-F06F-42BC-B355-8E3FC9EC76C2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6F886507-545F-457F-AAF0-3D1E4BF72CBE}" type="sibTrans" cxnId="{72F9BC2D-F06F-42BC-B355-8E3FC9EC76C2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0F298DC6-087B-44D8-858C-489A4C4526BF}">
      <dgm:prSet phldrT="[Текст]" custT="1"/>
      <dgm:spPr/>
      <dgm:t>
        <a:bodyPr/>
        <a:lstStyle/>
        <a:p>
          <a:r>
            <a:rPr lang="ru-RU" sz="1400"/>
            <a:t>содействие в реализации инвестиционных проектов, соответствующих приоритетным направлениям развития экономики города</a:t>
          </a:r>
          <a:endParaRPr lang="ru-RU" sz="14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401AD7A-392E-43DA-858A-D13FB8D10205}" type="parTrans" cxnId="{320E23CD-CCAE-4F21-972C-CA3789665913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C4A4C21-B226-4501-84FA-6142107D3E00}" type="sibTrans" cxnId="{320E23CD-CCAE-4F21-972C-CA3789665913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E5451F4-338D-497D-816E-0AD4331F984C}">
      <dgm:prSet phldrT="[Текст]" custT="1"/>
      <dgm:spPr/>
      <dgm:t>
        <a:bodyPr/>
        <a:lstStyle/>
        <a:p>
          <a:r>
            <a:rPr lang="ru-RU" sz="1400"/>
            <a:t>отказ от дополнительных административных барьеров при реализации инвестиционных проектов на территории города</a:t>
          </a:r>
          <a:endParaRPr lang="ru-RU" sz="14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EF5DAB4-A125-40CB-A055-756295D14B7E}" type="parTrans" cxnId="{4E056EF2-9916-4BC2-AD10-992A961BC42C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05370B9F-CFF3-4B40-9476-49125910E984}" type="sibTrans" cxnId="{4E056EF2-9916-4BC2-AD10-992A961BC42C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0CA553D8-B861-46EC-9C79-71B637D8CF5E}">
      <dgm:prSet phldrT="[Текст]" custT="1"/>
      <dgm:spPr/>
      <dgm:t>
        <a:bodyPr/>
        <a:lstStyle/>
        <a:p>
          <a:r>
            <a:rPr lang="ru-RU" sz="1400"/>
            <a:t>невмешательство органов местного самоуправления муниципального образования и их должностных лиц в деятельность субъектов предпринимательской и инвестиционной деятельности по заключению договоров (контрактов) и выбору партнеров</a:t>
          </a:r>
          <a:endParaRPr lang="ru-RU" sz="14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1D6A154-F85A-4243-913F-E7BFDD1B6570}" type="parTrans" cxnId="{634B3A5F-58A8-4537-B50B-067733A9AC16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0D554340-8B6D-44B3-A6DE-D9D33C1B94ED}" type="sibTrans" cxnId="{634B3A5F-58A8-4537-B50B-067733A9AC16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7C132305-931A-4C7B-97E0-A3AE67A6220F}">
      <dgm:prSet phldrT="[Текст]" custT="1"/>
      <dgm:spPr/>
      <dgm:t>
        <a:bodyPr/>
        <a:lstStyle/>
        <a:p>
          <a:r>
            <a:rPr lang="ru-RU" sz="1400"/>
            <a:t>обеспечение доступа субъектов предпринимательской и инвестиционной деятельности к публичной информации органов местного самоуправления города Шимановска</a:t>
          </a:r>
          <a:endParaRPr lang="ru-RU" sz="14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86488537-F39B-42D9-AF4B-E4D3CC9358E3}" type="parTrans" cxnId="{B3F7AAB8-1105-4552-A8B5-3F827EF7A79D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80080A0-F368-4A75-A9BA-C26C445EECA1}" type="sibTrans" cxnId="{B3F7AAB8-1105-4552-A8B5-3F827EF7A79D}">
      <dgm:prSet/>
      <dgm:spPr/>
      <dgm:t>
        <a:bodyPr/>
        <a:lstStyle/>
        <a:p>
          <a:endParaRPr lang="ru-RU" b="1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CBD20E64-8BBA-4368-BADA-45F2E64FF98B}">
      <dgm:prSet custT="1"/>
      <dgm:spPr/>
      <dgm:t>
        <a:bodyPr/>
        <a:lstStyle/>
        <a:p>
          <a:r>
            <a:rPr lang="ru-RU" sz="1400" dirty="0"/>
            <a:t>решение вопросов, возникающих между органом местного самоуправления города и субъектами предпринимательской и инвестиционной деятельности преимущественно путем переговоров в формах и порядке, предусмотренных законодательством Российской Федерации</a:t>
          </a:r>
        </a:p>
      </dgm:t>
    </dgm:pt>
    <dgm:pt modelId="{02FA1F7E-FE35-4D69-8B61-10C297D44F3C}" type="parTrans" cxnId="{535905A3-62C8-4119-8D5E-80B2535E0654}">
      <dgm:prSet/>
      <dgm:spPr/>
      <dgm:t>
        <a:bodyPr/>
        <a:lstStyle/>
        <a:p>
          <a:endParaRPr lang="ru-RU"/>
        </a:p>
      </dgm:t>
    </dgm:pt>
    <dgm:pt modelId="{941FA332-5CD8-4FFA-A496-690A32685569}" type="sibTrans" cxnId="{535905A3-62C8-4119-8D5E-80B2535E0654}">
      <dgm:prSet/>
      <dgm:spPr/>
      <dgm:t>
        <a:bodyPr/>
        <a:lstStyle/>
        <a:p>
          <a:endParaRPr lang="ru-RU"/>
        </a:p>
      </dgm:t>
    </dgm:pt>
    <dgm:pt modelId="{9107071C-6D9B-459D-B706-F83A7B54AED1}" type="pres">
      <dgm:prSet presAssocID="{B35190A4-4F73-43BC-A75A-E3C71A8231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32DC4F-4E42-423B-814F-DA8DE1EDAFD8}" type="pres">
      <dgm:prSet presAssocID="{F4E541D9-0977-4065-89D0-6535ADA997DC}" presName="root1" presStyleCnt="0"/>
      <dgm:spPr/>
    </dgm:pt>
    <dgm:pt modelId="{FB551DF4-A3C6-4ADB-8E92-991D3421B930}" type="pres">
      <dgm:prSet presAssocID="{F4E541D9-0977-4065-89D0-6535ADA997DC}" presName="LevelOneTextNode" presStyleLbl="node0" presStyleIdx="0" presStyleCnt="1" custScaleX="70363" custScaleY="96341" custLinFactNeighborX="4661" custLinFactNeighborY="9977">
        <dgm:presLayoutVars>
          <dgm:chPref val="3"/>
        </dgm:presLayoutVars>
      </dgm:prSet>
      <dgm:spPr/>
    </dgm:pt>
    <dgm:pt modelId="{D6274010-8456-43D9-925D-E352A6112A78}" type="pres">
      <dgm:prSet presAssocID="{F4E541D9-0977-4065-89D0-6535ADA997DC}" presName="level2hierChild" presStyleCnt="0"/>
      <dgm:spPr/>
    </dgm:pt>
    <dgm:pt modelId="{4A442DCC-EE47-4A5F-8162-5A17B0CD8672}" type="pres">
      <dgm:prSet presAssocID="{408D1757-5B43-4698-B2A9-C246C76CE368}" presName="conn2-1" presStyleLbl="parChTrans1D2" presStyleIdx="0" presStyleCnt="6"/>
      <dgm:spPr/>
    </dgm:pt>
    <dgm:pt modelId="{24FEBE7C-FD33-4E48-9774-EE86385BEA0D}" type="pres">
      <dgm:prSet presAssocID="{408D1757-5B43-4698-B2A9-C246C76CE368}" presName="connTx" presStyleLbl="parChTrans1D2" presStyleIdx="0" presStyleCnt="6"/>
      <dgm:spPr/>
    </dgm:pt>
    <dgm:pt modelId="{E8FE07A3-610D-48B8-B481-5D70D4F51155}" type="pres">
      <dgm:prSet presAssocID="{2CE2F490-B53F-432D-817E-0F23B91D5052}" presName="root2" presStyleCnt="0"/>
      <dgm:spPr/>
    </dgm:pt>
    <dgm:pt modelId="{0DBB96F4-42EC-48FB-939A-41DD47EDDA32}" type="pres">
      <dgm:prSet presAssocID="{2CE2F490-B53F-432D-817E-0F23B91D5052}" presName="LevelTwoTextNode" presStyleLbl="node2" presStyleIdx="0" presStyleCnt="6" custScaleX="227148" custScaleY="62275">
        <dgm:presLayoutVars>
          <dgm:chPref val="3"/>
        </dgm:presLayoutVars>
      </dgm:prSet>
      <dgm:spPr/>
    </dgm:pt>
    <dgm:pt modelId="{D6A7E6AB-22C7-4253-8B7A-E7D7AA626EEA}" type="pres">
      <dgm:prSet presAssocID="{2CE2F490-B53F-432D-817E-0F23B91D5052}" presName="level3hierChild" presStyleCnt="0"/>
      <dgm:spPr/>
    </dgm:pt>
    <dgm:pt modelId="{6C4158E3-82A9-4155-A7F4-9137ACEF59BA}" type="pres">
      <dgm:prSet presAssocID="{5401AD7A-392E-43DA-858A-D13FB8D10205}" presName="conn2-1" presStyleLbl="parChTrans1D2" presStyleIdx="1" presStyleCnt="6"/>
      <dgm:spPr/>
    </dgm:pt>
    <dgm:pt modelId="{33ED368A-8012-4777-93AA-D7A5F5DE8DAF}" type="pres">
      <dgm:prSet presAssocID="{5401AD7A-392E-43DA-858A-D13FB8D10205}" presName="connTx" presStyleLbl="parChTrans1D2" presStyleIdx="1" presStyleCnt="6"/>
      <dgm:spPr/>
    </dgm:pt>
    <dgm:pt modelId="{0F26CCF6-D0BA-48A4-8701-5C9C4F0BC9A6}" type="pres">
      <dgm:prSet presAssocID="{0F298DC6-087B-44D8-858C-489A4C4526BF}" presName="root2" presStyleCnt="0"/>
      <dgm:spPr/>
    </dgm:pt>
    <dgm:pt modelId="{55703934-574E-444E-9CFB-0905C4225DE7}" type="pres">
      <dgm:prSet presAssocID="{0F298DC6-087B-44D8-858C-489A4C4526BF}" presName="LevelTwoTextNode" presStyleLbl="node2" presStyleIdx="1" presStyleCnt="6" custScaleX="227148" custScaleY="67101">
        <dgm:presLayoutVars>
          <dgm:chPref val="3"/>
        </dgm:presLayoutVars>
      </dgm:prSet>
      <dgm:spPr/>
    </dgm:pt>
    <dgm:pt modelId="{D740C6F5-A9C1-426D-9BED-EDC6F5D7BE40}" type="pres">
      <dgm:prSet presAssocID="{0F298DC6-087B-44D8-858C-489A4C4526BF}" presName="level3hierChild" presStyleCnt="0"/>
      <dgm:spPr/>
    </dgm:pt>
    <dgm:pt modelId="{A38745CF-7DB6-4D6B-8784-A61DBF85B917}" type="pres">
      <dgm:prSet presAssocID="{AEF5DAB4-A125-40CB-A055-756295D14B7E}" presName="conn2-1" presStyleLbl="parChTrans1D2" presStyleIdx="2" presStyleCnt="6"/>
      <dgm:spPr/>
    </dgm:pt>
    <dgm:pt modelId="{63490A4D-6295-4A35-AC0B-83ADA7B7B8CB}" type="pres">
      <dgm:prSet presAssocID="{AEF5DAB4-A125-40CB-A055-756295D14B7E}" presName="connTx" presStyleLbl="parChTrans1D2" presStyleIdx="2" presStyleCnt="6"/>
      <dgm:spPr/>
    </dgm:pt>
    <dgm:pt modelId="{9B5B0274-975A-4ADA-BBE5-3A075EB396FC}" type="pres">
      <dgm:prSet presAssocID="{AE5451F4-338D-497D-816E-0AD4331F984C}" presName="root2" presStyleCnt="0"/>
      <dgm:spPr/>
    </dgm:pt>
    <dgm:pt modelId="{DC1D97B5-EB2B-4266-A203-C7E3182AFEDD}" type="pres">
      <dgm:prSet presAssocID="{AE5451F4-338D-497D-816E-0AD4331F984C}" presName="LevelTwoTextNode" presStyleLbl="node2" presStyleIdx="2" presStyleCnt="6" custScaleX="227148" custScaleY="59273">
        <dgm:presLayoutVars>
          <dgm:chPref val="3"/>
        </dgm:presLayoutVars>
      </dgm:prSet>
      <dgm:spPr/>
    </dgm:pt>
    <dgm:pt modelId="{0D596044-1C1E-463E-B6EF-570A3374851E}" type="pres">
      <dgm:prSet presAssocID="{AE5451F4-338D-497D-816E-0AD4331F984C}" presName="level3hierChild" presStyleCnt="0"/>
      <dgm:spPr/>
    </dgm:pt>
    <dgm:pt modelId="{91056928-D977-41A5-9243-50867999FA29}" type="pres">
      <dgm:prSet presAssocID="{D1D6A154-F85A-4243-913F-E7BFDD1B6570}" presName="conn2-1" presStyleLbl="parChTrans1D2" presStyleIdx="3" presStyleCnt="6"/>
      <dgm:spPr/>
    </dgm:pt>
    <dgm:pt modelId="{D4546D82-186E-40D7-979F-B5DECC44C1D9}" type="pres">
      <dgm:prSet presAssocID="{D1D6A154-F85A-4243-913F-E7BFDD1B6570}" presName="connTx" presStyleLbl="parChTrans1D2" presStyleIdx="3" presStyleCnt="6"/>
      <dgm:spPr/>
    </dgm:pt>
    <dgm:pt modelId="{8FD5073A-6EA2-4D7A-9E17-C08552B84F7E}" type="pres">
      <dgm:prSet presAssocID="{0CA553D8-B861-46EC-9C79-71B637D8CF5E}" presName="root2" presStyleCnt="0"/>
      <dgm:spPr/>
    </dgm:pt>
    <dgm:pt modelId="{C758ECA8-7C30-41F0-9F7A-C6F6B5936A5C}" type="pres">
      <dgm:prSet presAssocID="{0CA553D8-B861-46EC-9C79-71B637D8CF5E}" presName="LevelTwoTextNode" presStyleLbl="node2" presStyleIdx="3" presStyleCnt="6" custScaleX="228203" custScaleY="88203">
        <dgm:presLayoutVars>
          <dgm:chPref val="3"/>
        </dgm:presLayoutVars>
      </dgm:prSet>
      <dgm:spPr/>
    </dgm:pt>
    <dgm:pt modelId="{17804874-AFCE-4D81-B083-FD2FB278083F}" type="pres">
      <dgm:prSet presAssocID="{0CA553D8-B861-46EC-9C79-71B637D8CF5E}" presName="level3hierChild" presStyleCnt="0"/>
      <dgm:spPr/>
    </dgm:pt>
    <dgm:pt modelId="{A1768E06-D002-45B3-9856-C5C1385F793B}" type="pres">
      <dgm:prSet presAssocID="{86488537-F39B-42D9-AF4B-E4D3CC9358E3}" presName="conn2-1" presStyleLbl="parChTrans1D2" presStyleIdx="4" presStyleCnt="6"/>
      <dgm:spPr/>
    </dgm:pt>
    <dgm:pt modelId="{D29319B0-BE5F-47A6-BA56-9B79AB8CB946}" type="pres">
      <dgm:prSet presAssocID="{86488537-F39B-42D9-AF4B-E4D3CC9358E3}" presName="connTx" presStyleLbl="parChTrans1D2" presStyleIdx="4" presStyleCnt="6"/>
      <dgm:spPr/>
    </dgm:pt>
    <dgm:pt modelId="{6990BB83-0575-48A6-BACE-19ABB2A56B0B}" type="pres">
      <dgm:prSet presAssocID="{7C132305-931A-4C7B-97E0-A3AE67A6220F}" presName="root2" presStyleCnt="0"/>
      <dgm:spPr/>
    </dgm:pt>
    <dgm:pt modelId="{9980C518-53A1-41BF-AF15-F50D79BB0374}" type="pres">
      <dgm:prSet presAssocID="{7C132305-931A-4C7B-97E0-A3AE67A6220F}" presName="LevelTwoTextNode" presStyleLbl="node2" presStyleIdx="4" presStyleCnt="6" custScaleX="226949" custScaleY="73817" custLinFactNeighborX="795" custLinFactNeighborY="1172">
        <dgm:presLayoutVars>
          <dgm:chPref val="3"/>
        </dgm:presLayoutVars>
      </dgm:prSet>
      <dgm:spPr/>
    </dgm:pt>
    <dgm:pt modelId="{0163760B-A7EE-4E0B-9E90-0281E611B009}" type="pres">
      <dgm:prSet presAssocID="{7C132305-931A-4C7B-97E0-A3AE67A6220F}" presName="level3hierChild" presStyleCnt="0"/>
      <dgm:spPr/>
    </dgm:pt>
    <dgm:pt modelId="{EB731999-26ED-4C59-A444-2E964D8AF1EB}" type="pres">
      <dgm:prSet presAssocID="{02FA1F7E-FE35-4D69-8B61-10C297D44F3C}" presName="conn2-1" presStyleLbl="parChTrans1D2" presStyleIdx="5" presStyleCnt="6"/>
      <dgm:spPr/>
    </dgm:pt>
    <dgm:pt modelId="{79439453-CE8A-4BC5-A0F6-1E618FB86300}" type="pres">
      <dgm:prSet presAssocID="{02FA1F7E-FE35-4D69-8B61-10C297D44F3C}" presName="connTx" presStyleLbl="parChTrans1D2" presStyleIdx="5" presStyleCnt="6"/>
      <dgm:spPr/>
    </dgm:pt>
    <dgm:pt modelId="{1E54FE23-F529-4F72-B846-0DDC8DDB5050}" type="pres">
      <dgm:prSet presAssocID="{CBD20E64-8BBA-4368-BADA-45F2E64FF98B}" presName="root2" presStyleCnt="0"/>
      <dgm:spPr/>
    </dgm:pt>
    <dgm:pt modelId="{3EA2C299-9F29-4FA0-AF8F-2235D96E4AEF}" type="pres">
      <dgm:prSet presAssocID="{CBD20E64-8BBA-4368-BADA-45F2E64FF98B}" presName="LevelTwoTextNode" presStyleLbl="node2" presStyleIdx="5" presStyleCnt="6" custScaleX="227059">
        <dgm:presLayoutVars>
          <dgm:chPref val="3"/>
        </dgm:presLayoutVars>
      </dgm:prSet>
      <dgm:spPr/>
    </dgm:pt>
    <dgm:pt modelId="{54E82829-6EB4-4DB4-8ACE-E0350D0A4D67}" type="pres">
      <dgm:prSet presAssocID="{CBD20E64-8BBA-4368-BADA-45F2E64FF98B}" presName="level3hierChild" presStyleCnt="0"/>
      <dgm:spPr/>
    </dgm:pt>
  </dgm:ptLst>
  <dgm:cxnLst>
    <dgm:cxn modelId="{04101E06-605D-4C7D-81C4-756C1220112A}" type="presOf" srcId="{2CE2F490-B53F-432D-817E-0F23B91D5052}" destId="{0DBB96F4-42EC-48FB-939A-41DD47EDDA32}" srcOrd="0" destOrd="0" presId="urn:microsoft.com/office/officeart/2008/layout/HorizontalMultiLevelHierarchy"/>
    <dgm:cxn modelId="{4A25570D-8380-4D8A-9891-F5CE5C392ABA}" type="presOf" srcId="{86488537-F39B-42D9-AF4B-E4D3CC9358E3}" destId="{D29319B0-BE5F-47A6-BA56-9B79AB8CB946}" srcOrd="1" destOrd="0" presId="urn:microsoft.com/office/officeart/2008/layout/HorizontalMultiLevelHierarchy"/>
    <dgm:cxn modelId="{46492F0E-1279-46C9-804D-2C5016C50733}" type="presOf" srcId="{86488537-F39B-42D9-AF4B-E4D3CC9358E3}" destId="{A1768E06-D002-45B3-9856-C5C1385F793B}" srcOrd="0" destOrd="0" presId="urn:microsoft.com/office/officeart/2008/layout/HorizontalMultiLevelHierarchy"/>
    <dgm:cxn modelId="{768B3C23-145F-4208-9B40-A081161C0BC3}" type="presOf" srcId="{D1D6A154-F85A-4243-913F-E7BFDD1B6570}" destId="{D4546D82-186E-40D7-979F-B5DECC44C1D9}" srcOrd="1" destOrd="0" presId="urn:microsoft.com/office/officeart/2008/layout/HorizontalMultiLevelHierarchy"/>
    <dgm:cxn modelId="{72F9BC2D-F06F-42BC-B355-8E3FC9EC76C2}" srcId="{F4E541D9-0977-4065-89D0-6535ADA997DC}" destId="{2CE2F490-B53F-432D-817E-0F23B91D5052}" srcOrd="0" destOrd="0" parTransId="{408D1757-5B43-4698-B2A9-C246C76CE368}" sibTransId="{6F886507-545F-457F-AAF0-3D1E4BF72CBE}"/>
    <dgm:cxn modelId="{634B3A5F-58A8-4537-B50B-067733A9AC16}" srcId="{F4E541D9-0977-4065-89D0-6535ADA997DC}" destId="{0CA553D8-B861-46EC-9C79-71B637D8CF5E}" srcOrd="3" destOrd="0" parTransId="{D1D6A154-F85A-4243-913F-E7BFDD1B6570}" sibTransId="{0D554340-8B6D-44B3-A6DE-D9D33C1B94ED}"/>
    <dgm:cxn modelId="{B172A764-EEBB-410F-A456-C1061D4384DE}" type="presOf" srcId="{AE5451F4-338D-497D-816E-0AD4331F984C}" destId="{DC1D97B5-EB2B-4266-A203-C7E3182AFEDD}" srcOrd="0" destOrd="0" presId="urn:microsoft.com/office/officeart/2008/layout/HorizontalMultiLevelHierarchy"/>
    <dgm:cxn modelId="{C519316D-6627-4F22-A314-B2A92BEACE43}" type="presOf" srcId="{CBD20E64-8BBA-4368-BADA-45F2E64FF98B}" destId="{3EA2C299-9F29-4FA0-AF8F-2235D96E4AEF}" srcOrd="0" destOrd="0" presId="urn:microsoft.com/office/officeart/2008/layout/HorizontalMultiLevelHierarchy"/>
    <dgm:cxn modelId="{5E75554F-8090-495C-9130-65DD031BC8DE}" type="presOf" srcId="{02FA1F7E-FE35-4D69-8B61-10C297D44F3C}" destId="{EB731999-26ED-4C59-A444-2E964D8AF1EB}" srcOrd="0" destOrd="0" presId="urn:microsoft.com/office/officeart/2008/layout/HorizontalMultiLevelHierarchy"/>
    <dgm:cxn modelId="{B2FFB98E-4175-496F-A21B-3ABB8081E278}" type="presOf" srcId="{0F298DC6-087B-44D8-858C-489A4C4526BF}" destId="{55703934-574E-444E-9CFB-0905C4225DE7}" srcOrd="0" destOrd="0" presId="urn:microsoft.com/office/officeart/2008/layout/HorizontalMultiLevelHierarchy"/>
    <dgm:cxn modelId="{50DF1198-DA26-49B9-8C6E-2103F56A3A3D}" type="presOf" srcId="{F4E541D9-0977-4065-89D0-6535ADA997DC}" destId="{FB551DF4-A3C6-4ADB-8E92-991D3421B930}" srcOrd="0" destOrd="0" presId="urn:microsoft.com/office/officeart/2008/layout/HorizontalMultiLevelHierarchy"/>
    <dgm:cxn modelId="{535905A3-62C8-4119-8D5E-80B2535E0654}" srcId="{F4E541D9-0977-4065-89D0-6535ADA997DC}" destId="{CBD20E64-8BBA-4368-BADA-45F2E64FF98B}" srcOrd="5" destOrd="0" parTransId="{02FA1F7E-FE35-4D69-8B61-10C297D44F3C}" sibTransId="{941FA332-5CD8-4FFA-A496-690A32685569}"/>
    <dgm:cxn modelId="{A6698BA5-0C33-4B5D-A73C-7E0F703E42CA}" type="presOf" srcId="{5401AD7A-392E-43DA-858A-D13FB8D10205}" destId="{33ED368A-8012-4777-93AA-D7A5F5DE8DAF}" srcOrd="1" destOrd="0" presId="urn:microsoft.com/office/officeart/2008/layout/HorizontalMultiLevelHierarchy"/>
    <dgm:cxn modelId="{ED5A7DB1-9BF6-4454-845B-B97DD68CE62F}" type="presOf" srcId="{B35190A4-4F73-43BC-A75A-E3C71A82315F}" destId="{9107071C-6D9B-459D-B706-F83A7B54AED1}" srcOrd="0" destOrd="0" presId="urn:microsoft.com/office/officeart/2008/layout/HorizontalMultiLevelHierarchy"/>
    <dgm:cxn modelId="{B3F7AAB8-1105-4552-A8B5-3F827EF7A79D}" srcId="{F4E541D9-0977-4065-89D0-6535ADA997DC}" destId="{7C132305-931A-4C7B-97E0-A3AE67A6220F}" srcOrd="4" destOrd="0" parTransId="{86488537-F39B-42D9-AF4B-E4D3CC9358E3}" sibTransId="{C80080A0-F368-4A75-A9BA-C26C445EECA1}"/>
    <dgm:cxn modelId="{59E431BA-9465-4D5B-BB58-558200F1C586}" type="presOf" srcId="{D1D6A154-F85A-4243-913F-E7BFDD1B6570}" destId="{91056928-D977-41A5-9243-50867999FA29}" srcOrd="0" destOrd="0" presId="urn:microsoft.com/office/officeart/2008/layout/HorizontalMultiLevelHierarchy"/>
    <dgm:cxn modelId="{A483F0C1-CA3E-4AF4-8C94-97494502FAD5}" type="presOf" srcId="{0CA553D8-B861-46EC-9C79-71B637D8CF5E}" destId="{C758ECA8-7C30-41F0-9F7A-C6F6B5936A5C}" srcOrd="0" destOrd="0" presId="urn:microsoft.com/office/officeart/2008/layout/HorizontalMultiLevelHierarchy"/>
    <dgm:cxn modelId="{320E23CD-CCAE-4F21-972C-CA3789665913}" srcId="{F4E541D9-0977-4065-89D0-6535ADA997DC}" destId="{0F298DC6-087B-44D8-858C-489A4C4526BF}" srcOrd="1" destOrd="0" parTransId="{5401AD7A-392E-43DA-858A-D13FB8D10205}" sibTransId="{CC4A4C21-B226-4501-84FA-6142107D3E00}"/>
    <dgm:cxn modelId="{C44CA2CD-A950-49DD-A5E8-EA30D0BB337A}" type="presOf" srcId="{02FA1F7E-FE35-4D69-8B61-10C297D44F3C}" destId="{79439453-CE8A-4BC5-A0F6-1E618FB86300}" srcOrd="1" destOrd="0" presId="urn:microsoft.com/office/officeart/2008/layout/HorizontalMultiLevelHierarchy"/>
    <dgm:cxn modelId="{42095CD4-5C0B-42BE-B116-CF29985D47A6}" type="presOf" srcId="{5401AD7A-392E-43DA-858A-D13FB8D10205}" destId="{6C4158E3-82A9-4155-A7F4-9137ACEF59BA}" srcOrd="0" destOrd="0" presId="urn:microsoft.com/office/officeart/2008/layout/HorizontalMultiLevelHierarchy"/>
    <dgm:cxn modelId="{BB63A7DB-55A5-486A-BB4C-BFFA0C2ECDD6}" srcId="{B35190A4-4F73-43BC-A75A-E3C71A82315F}" destId="{F4E541D9-0977-4065-89D0-6535ADA997DC}" srcOrd="0" destOrd="0" parTransId="{550F5CDA-2FEF-4D75-9003-7500A5B37EA4}" sibTransId="{DF49F3AC-A42E-4ABD-AFB2-AE3AA20086F9}"/>
    <dgm:cxn modelId="{DBF2A0DF-3CC1-4BFC-9ED8-AF1ED57FDC34}" type="presOf" srcId="{408D1757-5B43-4698-B2A9-C246C76CE368}" destId="{4A442DCC-EE47-4A5F-8162-5A17B0CD8672}" srcOrd="0" destOrd="0" presId="urn:microsoft.com/office/officeart/2008/layout/HorizontalMultiLevelHierarchy"/>
    <dgm:cxn modelId="{8526ACEE-6BF0-425B-BB36-29AB4C7CF8BB}" type="presOf" srcId="{7C132305-931A-4C7B-97E0-A3AE67A6220F}" destId="{9980C518-53A1-41BF-AF15-F50D79BB0374}" srcOrd="0" destOrd="0" presId="urn:microsoft.com/office/officeart/2008/layout/HorizontalMultiLevelHierarchy"/>
    <dgm:cxn modelId="{4E056EF2-9916-4BC2-AD10-992A961BC42C}" srcId="{F4E541D9-0977-4065-89D0-6535ADA997DC}" destId="{AE5451F4-338D-497D-816E-0AD4331F984C}" srcOrd="2" destOrd="0" parTransId="{AEF5DAB4-A125-40CB-A055-756295D14B7E}" sibTransId="{05370B9F-CFF3-4B40-9476-49125910E984}"/>
    <dgm:cxn modelId="{83CE07F6-6A8A-4381-B216-A98BB075C3AF}" type="presOf" srcId="{AEF5DAB4-A125-40CB-A055-756295D14B7E}" destId="{63490A4D-6295-4A35-AC0B-83ADA7B7B8CB}" srcOrd="1" destOrd="0" presId="urn:microsoft.com/office/officeart/2008/layout/HorizontalMultiLevelHierarchy"/>
    <dgm:cxn modelId="{7357B8F6-B0C4-4B6C-B0CC-5CF1DA3EB75F}" type="presOf" srcId="{AEF5DAB4-A125-40CB-A055-756295D14B7E}" destId="{A38745CF-7DB6-4D6B-8784-A61DBF85B917}" srcOrd="0" destOrd="0" presId="urn:microsoft.com/office/officeart/2008/layout/HorizontalMultiLevelHierarchy"/>
    <dgm:cxn modelId="{D8DEE6FC-CB62-4387-83D1-17B0455EA3B1}" type="presOf" srcId="{408D1757-5B43-4698-B2A9-C246C76CE368}" destId="{24FEBE7C-FD33-4E48-9774-EE86385BEA0D}" srcOrd="1" destOrd="0" presId="urn:microsoft.com/office/officeart/2008/layout/HorizontalMultiLevelHierarchy"/>
    <dgm:cxn modelId="{73F4F4F9-6B17-40FB-9F92-A7C5B2989050}" type="presParOf" srcId="{9107071C-6D9B-459D-B706-F83A7B54AED1}" destId="{0E32DC4F-4E42-423B-814F-DA8DE1EDAFD8}" srcOrd="0" destOrd="0" presId="urn:microsoft.com/office/officeart/2008/layout/HorizontalMultiLevelHierarchy"/>
    <dgm:cxn modelId="{14A3B87D-C6CA-4B6E-B411-9198D3CAB871}" type="presParOf" srcId="{0E32DC4F-4E42-423B-814F-DA8DE1EDAFD8}" destId="{FB551DF4-A3C6-4ADB-8E92-991D3421B930}" srcOrd="0" destOrd="0" presId="urn:microsoft.com/office/officeart/2008/layout/HorizontalMultiLevelHierarchy"/>
    <dgm:cxn modelId="{D544614A-8BA8-4668-A09C-9E405C2A8D37}" type="presParOf" srcId="{0E32DC4F-4E42-423B-814F-DA8DE1EDAFD8}" destId="{D6274010-8456-43D9-925D-E352A6112A78}" srcOrd="1" destOrd="0" presId="urn:microsoft.com/office/officeart/2008/layout/HorizontalMultiLevelHierarchy"/>
    <dgm:cxn modelId="{84D9CF7D-02CF-4420-9185-C61D5ED1E068}" type="presParOf" srcId="{D6274010-8456-43D9-925D-E352A6112A78}" destId="{4A442DCC-EE47-4A5F-8162-5A17B0CD8672}" srcOrd="0" destOrd="0" presId="urn:microsoft.com/office/officeart/2008/layout/HorizontalMultiLevelHierarchy"/>
    <dgm:cxn modelId="{DD2303A7-3AF3-4305-81C8-9CB5BAEDBAF5}" type="presParOf" srcId="{4A442DCC-EE47-4A5F-8162-5A17B0CD8672}" destId="{24FEBE7C-FD33-4E48-9774-EE86385BEA0D}" srcOrd="0" destOrd="0" presId="urn:microsoft.com/office/officeart/2008/layout/HorizontalMultiLevelHierarchy"/>
    <dgm:cxn modelId="{3DAF9D35-7C70-4C33-B144-03D2D7E0AA39}" type="presParOf" srcId="{D6274010-8456-43D9-925D-E352A6112A78}" destId="{E8FE07A3-610D-48B8-B481-5D70D4F51155}" srcOrd="1" destOrd="0" presId="urn:microsoft.com/office/officeart/2008/layout/HorizontalMultiLevelHierarchy"/>
    <dgm:cxn modelId="{3C786C74-4319-4025-8782-FFC658834D76}" type="presParOf" srcId="{E8FE07A3-610D-48B8-B481-5D70D4F51155}" destId="{0DBB96F4-42EC-48FB-939A-41DD47EDDA32}" srcOrd="0" destOrd="0" presId="urn:microsoft.com/office/officeart/2008/layout/HorizontalMultiLevelHierarchy"/>
    <dgm:cxn modelId="{24568508-169A-4E22-8535-1F581B704055}" type="presParOf" srcId="{E8FE07A3-610D-48B8-B481-5D70D4F51155}" destId="{D6A7E6AB-22C7-4253-8B7A-E7D7AA626EEA}" srcOrd="1" destOrd="0" presId="urn:microsoft.com/office/officeart/2008/layout/HorizontalMultiLevelHierarchy"/>
    <dgm:cxn modelId="{7D83B011-859B-4AB9-98DE-817E030B0A27}" type="presParOf" srcId="{D6274010-8456-43D9-925D-E352A6112A78}" destId="{6C4158E3-82A9-4155-A7F4-9137ACEF59BA}" srcOrd="2" destOrd="0" presId="urn:microsoft.com/office/officeart/2008/layout/HorizontalMultiLevelHierarchy"/>
    <dgm:cxn modelId="{FD62B6E2-88EF-4FB5-A926-BF7BFCC0D249}" type="presParOf" srcId="{6C4158E3-82A9-4155-A7F4-9137ACEF59BA}" destId="{33ED368A-8012-4777-93AA-D7A5F5DE8DAF}" srcOrd="0" destOrd="0" presId="urn:microsoft.com/office/officeart/2008/layout/HorizontalMultiLevelHierarchy"/>
    <dgm:cxn modelId="{BE1F5581-833F-4A6C-A272-78CCE45BD41C}" type="presParOf" srcId="{D6274010-8456-43D9-925D-E352A6112A78}" destId="{0F26CCF6-D0BA-48A4-8701-5C9C4F0BC9A6}" srcOrd="3" destOrd="0" presId="urn:microsoft.com/office/officeart/2008/layout/HorizontalMultiLevelHierarchy"/>
    <dgm:cxn modelId="{2A4F0643-5A2E-4D3D-83E0-BD6BBF94FE17}" type="presParOf" srcId="{0F26CCF6-D0BA-48A4-8701-5C9C4F0BC9A6}" destId="{55703934-574E-444E-9CFB-0905C4225DE7}" srcOrd="0" destOrd="0" presId="urn:microsoft.com/office/officeart/2008/layout/HorizontalMultiLevelHierarchy"/>
    <dgm:cxn modelId="{581DDF3E-25C9-4F3F-92F0-56867E1B955D}" type="presParOf" srcId="{0F26CCF6-D0BA-48A4-8701-5C9C4F0BC9A6}" destId="{D740C6F5-A9C1-426D-9BED-EDC6F5D7BE40}" srcOrd="1" destOrd="0" presId="urn:microsoft.com/office/officeart/2008/layout/HorizontalMultiLevelHierarchy"/>
    <dgm:cxn modelId="{0A76CE21-0D17-470F-BACD-1CB364610FA5}" type="presParOf" srcId="{D6274010-8456-43D9-925D-E352A6112A78}" destId="{A38745CF-7DB6-4D6B-8784-A61DBF85B917}" srcOrd="4" destOrd="0" presId="urn:microsoft.com/office/officeart/2008/layout/HorizontalMultiLevelHierarchy"/>
    <dgm:cxn modelId="{7D3EB147-6AA6-4DF2-9AB0-D5EC4C849BE2}" type="presParOf" srcId="{A38745CF-7DB6-4D6B-8784-A61DBF85B917}" destId="{63490A4D-6295-4A35-AC0B-83ADA7B7B8CB}" srcOrd="0" destOrd="0" presId="urn:microsoft.com/office/officeart/2008/layout/HorizontalMultiLevelHierarchy"/>
    <dgm:cxn modelId="{94DB3CE7-5D32-49E7-A2F4-A6E1853A638E}" type="presParOf" srcId="{D6274010-8456-43D9-925D-E352A6112A78}" destId="{9B5B0274-975A-4ADA-BBE5-3A075EB396FC}" srcOrd="5" destOrd="0" presId="urn:microsoft.com/office/officeart/2008/layout/HorizontalMultiLevelHierarchy"/>
    <dgm:cxn modelId="{20DE9FFB-A406-4519-AD31-FC7815947290}" type="presParOf" srcId="{9B5B0274-975A-4ADA-BBE5-3A075EB396FC}" destId="{DC1D97B5-EB2B-4266-A203-C7E3182AFEDD}" srcOrd="0" destOrd="0" presId="urn:microsoft.com/office/officeart/2008/layout/HorizontalMultiLevelHierarchy"/>
    <dgm:cxn modelId="{9682331E-52A9-492F-BAFB-98DB56FD1993}" type="presParOf" srcId="{9B5B0274-975A-4ADA-BBE5-3A075EB396FC}" destId="{0D596044-1C1E-463E-B6EF-570A3374851E}" srcOrd="1" destOrd="0" presId="urn:microsoft.com/office/officeart/2008/layout/HorizontalMultiLevelHierarchy"/>
    <dgm:cxn modelId="{8187EBDB-A898-4A9B-BCD7-5165695E108B}" type="presParOf" srcId="{D6274010-8456-43D9-925D-E352A6112A78}" destId="{91056928-D977-41A5-9243-50867999FA29}" srcOrd="6" destOrd="0" presId="urn:microsoft.com/office/officeart/2008/layout/HorizontalMultiLevelHierarchy"/>
    <dgm:cxn modelId="{BD525AB4-76F1-4596-80A9-E0779D2A150D}" type="presParOf" srcId="{91056928-D977-41A5-9243-50867999FA29}" destId="{D4546D82-186E-40D7-979F-B5DECC44C1D9}" srcOrd="0" destOrd="0" presId="urn:microsoft.com/office/officeart/2008/layout/HorizontalMultiLevelHierarchy"/>
    <dgm:cxn modelId="{A55EC022-7336-4AC3-91B1-8C56386BA57D}" type="presParOf" srcId="{D6274010-8456-43D9-925D-E352A6112A78}" destId="{8FD5073A-6EA2-4D7A-9E17-C08552B84F7E}" srcOrd="7" destOrd="0" presId="urn:microsoft.com/office/officeart/2008/layout/HorizontalMultiLevelHierarchy"/>
    <dgm:cxn modelId="{C0529B6D-24FA-4293-8E85-A16B2C0D644F}" type="presParOf" srcId="{8FD5073A-6EA2-4D7A-9E17-C08552B84F7E}" destId="{C758ECA8-7C30-41F0-9F7A-C6F6B5936A5C}" srcOrd="0" destOrd="0" presId="urn:microsoft.com/office/officeart/2008/layout/HorizontalMultiLevelHierarchy"/>
    <dgm:cxn modelId="{C90B8E86-61F1-4937-ADCE-1B8E559102F6}" type="presParOf" srcId="{8FD5073A-6EA2-4D7A-9E17-C08552B84F7E}" destId="{17804874-AFCE-4D81-B083-FD2FB278083F}" srcOrd="1" destOrd="0" presId="urn:microsoft.com/office/officeart/2008/layout/HorizontalMultiLevelHierarchy"/>
    <dgm:cxn modelId="{3A6F1014-5C3F-4FE6-8EB8-9A783404702A}" type="presParOf" srcId="{D6274010-8456-43D9-925D-E352A6112A78}" destId="{A1768E06-D002-45B3-9856-C5C1385F793B}" srcOrd="8" destOrd="0" presId="urn:microsoft.com/office/officeart/2008/layout/HorizontalMultiLevelHierarchy"/>
    <dgm:cxn modelId="{C3CBBD91-6ED5-4EFC-B770-3040E497D1D5}" type="presParOf" srcId="{A1768E06-D002-45B3-9856-C5C1385F793B}" destId="{D29319B0-BE5F-47A6-BA56-9B79AB8CB946}" srcOrd="0" destOrd="0" presId="urn:microsoft.com/office/officeart/2008/layout/HorizontalMultiLevelHierarchy"/>
    <dgm:cxn modelId="{059C24AE-C021-45EA-A42E-79FFA6770ACD}" type="presParOf" srcId="{D6274010-8456-43D9-925D-E352A6112A78}" destId="{6990BB83-0575-48A6-BACE-19ABB2A56B0B}" srcOrd="9" destOrd="0" presId="urn:microsoft.com/office/officeart/2008/layout/HorizontalMultiLevelHierarchy"/>
    <dgm:cxn modelId="{8FD0E602-B368-4738-A4DE-BAD7A515CE90}" type="presParOf" srcId="{6990BB83-0575-48A6-BACE-19ABB2A56B0B}" destId="{9980C518-53A1-41BF-AF15-F50D79BB0374}" srcOrd="0" destOrd="0" presId="urn:microsoft.com/office/officeart/2008/layout/HorizontalMultiLevelHierarchy"/>
    <dgm:cxn modelId="{73463576-98DC-47B1-B906-06FCBFB5E053}" type="presParOf" srcId="{6990BB83-0575-48A6-BACE-19ABB2A56B0B}" destId="{0163760B-A7EE-4E0B-9E90-0281E611B009}" srcOrd="1" destOrd="0" presId="urn:microsoft.com/office/officeart/2008/layout/HorizontalMultiLevelHierarchy"/>
    <dgm:cxn modelId="{0B66871A-63A8-459C-80C6-4354A5931FF5}" type="presParOf" srcId="{D6274010-8456-43D9-925D-E352A6112A78}" destId="{EB731999-26ED-4C59-A444-2E964D8AF1EB}" srcOrd="10" destOrd="0" presId="urn:microsoft.com/office/officeart/2008/layout/HorizontalMultiLevelHierarchy"/>
    <dgm:cxn modelId="{8B87C00D-689B-4678-8DB7-545F0F222C51}" type="presParOf" srcId="{EB731999-26ED-4C59-A444-2E964D8AF1EB}" destId="{79439453-CE8A-4BC5-A0F6-1E618FB86300}" srcOrd="0" destOrd="0" presId="urn:microsoft.com/office/officeart/2008/layout/HorizontalMultiLevelHierarchy"/>
    <dgm:cxn modelId="{FA04D066-5DE4-4267-9987-B94921DCE6E9}" type="presParOf" srcId="{D6274010-8456-43D9-925D-E352A6112A78}" destId="{1E54FE23-F529-4F72-B846-0DDC8DDB5050}" srcOrd="11" destOrd="0" presId="urn:microsoft.com/office/officeart/2008/layout/HorizontalMultiLevelHierarchy"/>
    <dgm:cxn modelId="{7BE04193-267D-4EAE-8189-8CCE3F71B7A4}" type="presParOf" srcId="{1E54FE23-F529-4F72-B846-0DDC8DDB5050}" destId="{3EA2C299-9F29-4FA0-AF8F-2235D96E4AEF}" srcOrd="0" destOrd="0" presId="urn:microsoft.com/office/officeart/2008/layout/HorizontalMultiLevelHierarchy"/>
    <dgm:cxn modelId="{1ECBF55E-ECDF-4CA4-A69D-32A16253F3B4}" type="presParOf" srcId="{1E54FE23-F529-4F72-B846-0DDC8DDB5050}" destId="{54E82829-6EB4-4DB4-8ACE-E0350D0A4D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15E91-DB25-4307-93AC-EE7E0C472138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3CA395-32E3-4D1E-AB4C-2DC27D028E8B}">
      <dgm:prSet phldrT="[Текст]" phldr="1"/>
      <dgm:spPr/>
      <dgm:t>
        <a:bodyPr/>
        <a:lstStyle/>
        <a:p>
          <a:endParaRPr lang="ru-RU" dirty="0"/>
        </a:p>
      </dgm:t>
    </dgm:pt>
    <dgm:pt modelId="{D437B25F-5666-4329-9703-EEADF6192E93}" type="parTrans" cxnId="{0F2AD64F-E59F-4EC7-8953-DF2BC6517F55}">
      <dgm:prSet/>
      <dgm:spPr/>
      <dgm:t>
        <a:bodyPr/>
        <a:lstStyle/>
        <a:p>
          <a:endParaRPr lang="ru-RU"/>
        </a:p>
      </dgm:t>
    </dgm:pt>
    <dgm:pt modelId="{3CD7B925-9BD7-49BC-BBE2-1AF70070744A}" type="sibTrans" cxnId="{0F2AD64F-E59F-4EC7-8953-DF2BC6517F55}">
      <dgm:prSet/>
      <dgm:spPr/>
      <dgm:t>
        <a:bodyPr/>
        <a:lstStyle/>
        <a:p>
          <a:endParaRPr lang="ru-RU"/>
        </a:p>
      </dgm:t>
    </dgm:pt>
    <dgm:pt modelId="{AC5D49FA-4729-4F73-842D-4A6492688AE6}">
      <dgm:prSet phldrT="[Текст]" phldr="1"/>
      <dgm:spPr/>
      <dgm:t>
        <a:bodyPr/>
        <a:lstStyle/>
        <a:p>
          <a:endParaRPr lang="ru-RU" dirty="0"/>
        </a:p>
      </dgm:t>
    </dgm:pt>
    <dgm:pt modelId="{E323D8CF-B7EA-4109-8617-1BFBDF67058A}" type="parTrans" cxnId="{9698E74F-B06D-4439-91FF-91BD42A6FFA3}">
      <dgm:prSet/>
      <dgm:spPr/>
      <dgm:t>
        <a:bodyPr/>
        <a:lstStyle/>
        <a:p>
          <a:endParaRPr lang="ru-RU"/>
        </a:p>
      </dgm:t>
    </dgm:pt>
    <dgm:pt modelId="{12F2C8F7-C33C-4CC2-957A-B20B1DABB132}" type="sibTrans" cxnId="{9698E74F-B06D-4439-91FF-91BD42A6FFA3}">
      <dgm:prSet/>
      <dgm:spPr/>
      <dgm:t>
        <a:bodyPr/>
        <a:lstStyle/>
        <a:p>
          <a:endParaRPr lang="ru-RU"/>
        </a:p>
      </dgm:t>
    </dgm:pt>
    <dgm:pt modelId="{174CF8F8-C0D1-4E92-B0C4-1F5F7D142147}">
      <dgm:prSet phldrT="[Текст]" custT="1"/>
      <dgm:spPr/>
      <dgm:t>
        <a:bodyPr/>
        <a:lstStyle/>
        <a:p>
          <a:r>
            <a:rPr lang="ru-RU" sz="1300" dirty="0"/>
            <a:t>Организация специализированного интернет – ресурса муниципального образования об инвестиционной деятельности, обеспечивающего канал прямой связи органов местного самоуправления  с инвесторами</a:t>
          </a:r>
        </a:p>
      </dgm:t>
    </dgm:pt>
    <dgm:pt modelId="{33097EB2-CF6F-4F8F-933C-5EC4D78FBD98}" type="parTrans" cxnId="{8B5A7CEA-AFE3-4F9D-A702-19E88C1000BE}">
      <dgm:prSet/>
      <dgm:spPr/>
      <dgm:t>
        <a:bodyPr/>
        <a:lstStyle/>
        <a:p>
          <a:endParaRPr lang="ru-RU"/>
        </a:p>
      </dgm:t>
    </dgm:pt>
    <dgm:pt modelId="{AA22F05D-7F81-4B32-9975-BEE05B7F0F57}" type="sibTrans" cxnId="{8B5A7CEA-AFE3-4F9D-A702-19E88C1000BE}">
      <dgm:prSet/>
      <dgm:spPr/>
      <dgm:t>
        <a:bodyPr/>
        <a:lstStyle/>
        <a:p>
          <a:endParaRPr lang="ru-RU"/>
        </a:p>
      </dgm:t>
    </dgm:pt>
    <dgm:pt modelId="{9562CBC8-4393-43DD-9298-DFA9D65B63C1}">
      <dgm:prSet custT="1"/>
      <dgm:spPr/>
      <dgm:t>
        <a:bodyPr/>
        <a:lstStyle/>
        <a:p>
          <a:r>
            <a:rPr lang="ru-RU" sz="1300" dirty="0"/>
            <a:t>Реализации проектов с использованием механизма муниципально-частного партнерства</a:t>
          </a:r>
        </a:p>
      </dgm:t>
    </dgm:pt>
    <dgm:pt modelId="{7600C060-C222-4BD4-B1EF-B119CA429494}" type="parTrans" cxnId="{932AC95F-3507-4CB0-90BE-A0FB33D2023B}">
      <dgm:prSet/>
      <dgm:spPr/>
      <dgm:t>
        <a:bodyPr/>
        <a:lstStyle/>
        <a:p>
          <a:endParaRPr lang="ru-RU"/>
        </a:p>
      </dgm:t>
    </dgm:pt>
    <dgm:pt modelId="{4B0049A7-A21B-4263-B3EB-B6B6263D6515}" type="sibTrans" cxnId="{932AC95F-3507-4CB0-90BE-A0FB33D2023B}">
      <dgm:prSet/>
      <dgm:spPr/>
      <dgm:t>
        <a:bodyPr/>
        <a:lstStyle/>
        <a:p>
          <a:endParaRPr lang="ru-RU"/>
        </a:p>
      </dgm:t>
    </dgm:pt>
    <dgm:pt modelId="{21B16E9C-1CA4-4176-B649-754A1D963F0D}">
      <dgm:prSet/>
      <dgm:spPr/>
      <dgm:t>
        <a:bodyPr/>
        <a:lstStyle/>
        <a:p>
          <a:endParaRPr lang="ru-RU" dirty="0"/>
        </a:p>
      </dgm:t>
    </dgm:pt>
    <dgm:pt modelId="{136D24EE-04DB-44DE-AB9D-4BB74B154521}" type="parTrans" cxnId="{02E8DEFB-6559-423F-9F1F-0050853AD048}">
      <dgm:prSet/>
      <dgm:spPr/>
      <dgm:t>
        <a:bodyPr/>
        <a:lstStyle/>
        <a:p>
          <a:endParaRPr lang="ru-RU"/>
        </a:p>
      </dgm:t>
    </dgm:pt>
    <dgm:pt modelId="{46CE2F12-B13F-4BAB-A3D3-8B33A6E3A289}" type="sibTrans" cxnId="{02E8DEFB-6559-423F-9F1F-0050853AD048}">
      <dgm:prSet/>
      <dgm:spPr/>
      <dgm:t>
        <a:bodyPr/>
        <a:lstStyle/>
        <a:p>
          <a:endParaRPr lang="ru-RU"/>
        </a:p>
      </dgm:t>
    </dgm:pt>
    <dgm:pt modelId="{2FAA5449-ED10-44C6-B51C-B52F998E792F}">
      <dgm:prSet/>
      <dgm:spPr/>
      <dgm:t>
        <a:bodyPr/>
        <a:lstStyle/>
        <a:p>
          <a:endParaRPr lang="ru-RU"/>
        </a:p>
      </dgm:t>
    </dgm:pt>
    <dgm:pt modelId="{A47918FE-9CD9-4D15-B210-60E2AEE6F1BD}" type="parTrans" cxnId="{50A0006A-E72B-4AA2-9DF6-74C5E8DA6612}">
      <dgm:prSet/>
      <dgm:spPr/>
      <dgm:t>
        <a:bodyPr/>
        <a:lstStyle/>
        <a:p>
          <a:endParaRPr lang="ru-RU"/>
        </a:p>
      </dgm:t>
    </dgm:pt>
    <dgm:pt modelId="{AA3BD04A-CEA9-4486-8BF8-BD75215EBA84}" type="sibTrans" cxnId="{50A0006A-E72B-4AA2-9DF6-74C5E8DA6612}">
      <dgm:prSet/>
      <dgm:spPr/>
      <dgm:t>
        <a:bodyPr/>
        <a:lstStyle/>
        <a:p>
          <a:endParaRPr lang="ru-RU"/>
        </a:p>
      </dgm:t>
    </dgm:pt>
    <dgm:pt modelId="{83D80D26-3F24-4F38-8E94-46257FCB6DD1}">
      <dgm:prSet/>
      <dgm:spPr/>
      <dgm:t>
        <a:bodyPr/>
        <a:lstStyle/>
        <a:p>
          <a:endParaRPr lang="ru-RU"/>
        </a:p>
      </dgm:t>
    </dgm:pt>
    <dgm:pt modelId="{D7F804BF-FD95-4B4E-86C8-201F8BACE1E0}" type="parTrans" cxnId="{D2C89C9F-BEB8-47C0-8962-A5A4827CCEBE}">
      <dgm:prSet/>
      <dgm:spPr/>
      <dgm:t>
        <a:bodyPr/>
        <a:lstStyle/>
        <a:p>
          <a:endParaRPr lang="ru-RU"/>
        </a:p>
      </dgm:t>
    </dgm:pt>
    <dgm:pt modelId="{312A3ABA-DAD2-4F32-89E0-C0D9861EC1DE}" type="sibTrans" cxnId="{D2C89C9F-BEB8-47C0-8962-A5A4827CCEBE}">
      <dgm:prSet/>
      <dgm:spPr/>
      <dgm:t>
        <a:bodyPr/>
        <a:lstStyle/>
        <a:p>
          <a:endParaRPr lang="ru-RU"/>
        </a:p>
      </dgm:t>
    </dgm:pt>
    <dgm:pt modelId="{7C1DD3E9-AFA9-4FDF-BA07-D956287D14B9}">
      <dgm:prSet custT="1"/>
      <dgm:spPr/>
      <dgm:t>
        <a:bodyPr/>
        <a:lstStyle/>
        <a:p>
          <a:r>
            <a:rPr lang="ru-RU" sz="1300" dirty="0"/>
            <a:t>Формирование системы информационной и консультационной поддержки и популяризация предпринимательской деятельности, в том числе на базе многофункциональных центров предоставления государственных и муниципальных услуг</a:t>
          </a:r>
        </a:p>
      </dgm:t>
    </dgm:pt>
    <dgm:pt modelId="{37520137-7193-4FAE-A548-958075C63A34}" type="parTrans" cxnId="{29AA924A-3B61-444E-A7C5-C42C437AD532}">
      <dgm:prSet/>
      <dgm:spPr/>
      <dgm:t>
        <a:bodyPr/>
        <a:lstStyle/>
        <a:p>
          <a:endParaRPr lang="ru-RU"/>
        </a:p>
      </dgm:t>
    </dgm:pt>
    <dgm:pt modelId="{1F21673F-957F-456F-8F2A-12B4164E0992}" type="sibTrans" cxnId="{29AA924A-3B61-444E-A7C5-C42C437AD532}">
      <dgm:prSet/>
      <dgm:spPr/>
      <dgm:t>
        <a:bodyPr/>
        <a:lstStyle/>
        <a:p>
          <a:endParaRPr lang="ru-RU"/>
        </a:p>
      </dgm:t>
    </dgm:pt>
    <dgm:pt modelId="{EBB9576C-85D4-42B1-AC56-8D7603FA7017}">
      <dgm:prSet/>
      <dgm:spPr/>
      <dgm:t>
        <a:bodyPr/>
        <a:lstStyle/>
        <a:p>
          <a:r>
            <a:rPr lang="ru-RU" dirty="0"/>
            <a:t>Обеспечение деятельности Совета по улучшению инвестиционного климата в городе Шимановске</a:t>
          </a:r>
        </a:p>
      </dgm:t>
    </dgm:pt>
    <dgm:pt modelId="{DAE98DC7-617E-45D5-89DC-FB9A9046F356}" type="parTrans" cxnId="{3109BD56-7A09-40BA-AAB2-C37529D259D9}">
      <dgm:prSet/>
      <dgm:spPr/>
      <dgm:t>
        <a:bodyPr/>
        <a:lstStyle/>
        <a:p>
          <a:endParaRPr lang="ru-RU"/>
        </a:p>
      </dgm:t>
    </dgm:pt>
    <dgm:pt modelId="{D8AC35A0-F1B0-4E85-91E8-A3BB163704F5}" type="sibTrans" cxnId="{3109BD56-7A09-40BA-AAB2-C37529D259D9}">
      <dgm:prSet/>
      <dgm:spPr/>
      <dgm:t>
        <a:bodyPr/>
        <a:lstStyle/>
        <a:p>
          <a:endParaRPr lang="ru-RU"/>
        </a:p>
      </dgm:t>
    </dgm:pt>
    <dgm:pt modelId="{1D1492C3-C827-4908-8272-88BFB5F844B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/>
            <a:t>Проведение мероприятий по сокращению сроков и финансовых затрат на прохождение разрешительных процедур в сфере земельных отношений и строительства при реализации инвестиционных проектов</a:t>
          </a:r>
        </a:p>
      </dgm:t>
    </dgm:pt>
    <dgm:pt modelId="{24015BEF-0D29-4573-99E4-1149CB3ECE95}" type="parTrans" cxnId="{08ED0C94-9F9B-4B06-B270-7D0F3C7ABAE2}">
      <dgm:prSet/>
      <dgm:spPr/>
      <dgm:t>
        <a:bodyPr/>
        <a:lstStyle/>
        <a:p>
          <a:endParaRPr lang="ru-RU"/>
        </a:p>
      </dgm:t>
    </dgm:pt>
    <dgm:pt modelId="{EC403A5F-AD4F-4333-AD08-D60627F46851}" type="sibTrans" cxnId="{08ED0C94-9F9B-4B06-B270-7D0F3C7ABAE2}">
      <dgm:prSet/>
      <dgm:spPr/>
      <dgm:t>
        <a:bodyPr/>
        <a:lstStyle/>
        <a:p>
          <a:endParaRPr lang="ru-RU"/>
        </a:p>
      </dgm:t>
    </dgm:pt>
    <dgm:pt modelId="{58762A7C-4786-41F4-BEFE-910848020E60}">
      <dgm:prSet/>
      <dgm:spPr/>
      <dgm:t>
        <a:bodyPr/>
        <a:lstStyle/>
        <a:p>
          <a:endParaRPr lang="ru-RU"/>
        </a:p>
      </dgm:t>
    </dgm:pt>
    <dgm:pt modelId="{95F11ECF-D71C-4623-9184-B8C037EC26FA}" type="parTrans" cxnId="{2845AE1D-FD51-4738-833C-DDA86D4CF573}">
      <dgm:prSet/>
      <dgm:spPr/>
      <dgm:t>
        <a:bodyPr/>
        <a:lstStyle/>
        <a:p>
          <a:endParaRPr lang="ru-RU"/>
        </a:p>
      </dgm:t>
    </dgm:pt>
    <dgm:pt modelId="{215C82A4-FF5F-4429-9778-34385636A523}" type="sibTrans" cxnId="{2845AE1D-FD51-4738-833C-DDA86D4CF573}">
      <dgm:prSet/>
      <dgm:spPr/>
      <dgm:t>
        <a:bodyPr/>
        <a:lstStyle/>
        <a:p>
          <a:endParaRPr lang="ru-RU"/>
        </a:p>
      </dgm:t>
    </dgm:pt>
    <dgm:pt modelId="{AB8C5F5D-3485-438B-9318-93E9D4706AC5}">
      <dgm:prSet/>
      <dgm:spPr/>
      <dgm:t>
        <a:bodyPr/>
        <a:lstStyle/>
        <a:p>
          <a:endParaRPr lang="ru-RU"/>
        </a:p>
      </dgm:t>
    </dgm:pt>
    <dgm:pt modelId="{B1456F50-BC71-48D9-A48C-71434B303CA6}" type="parTrans" cxnId="{274A3CCD-9BFF-46E5-9D51-3D24F95989AE}">
      <dgm:prSet/>
      <dgm:spPr/>
      <dgm:t>
        <a:bodyPr/>
        <a:lstStyle/>
        <a:p>
          <a:endParaRPr lang="ru-RU"/>
        </a:p>
      </dgm:t>
    </dgm:pt>
    <dgm:pt modelId="{2C6CA94C-7E59-443E-B79B-28B92935C4C1}" type="sibTrans" cxnId="{274A3CCD-9BFF-46E5-9D51-3D24F95989AE}">
      <dgm:prSet/>
      <dgm:spPr/>
      <dgm:t>
        <a:bodyPr/>
        <a:lstStyle/>
        <a:p>
          <a:endParaRPr lang="ru-RU"/>
        </a:p>
      </dgm:t>
    </dgm:pt>
    <dgm:pt modelId="{48D4E395-6676-4A9D-A452-93CB9776C292}">
      <dgm:prSet/>
      <dgm:spPr/>
      <dgm:t>
        <a:bodyPr/>
        <a:lstStyle/>
        <a:p>
          <a:r>
            <a:rPr lang="ru-RU" dirty="0"/>
            <a:t>Обеспечение профессиональной подготовки и переподготовки должностных лиц, ответственных  за привлечение инвестиций и поддержку предпринимательства</a:t>
          </a:r>
        </a:p>
      </dgm:t>
    </dgm:pt>
    <dgm:pt modelId="{59F7E523-2F50-42E7-855F-CEA3CAECF5FF}" type="parTrans" cxnId="{D816457A-5B81-4F95-808F-5CF5BFBC8C62}">
      <dgm:prSet/>
      <dgm:spPr/>
      <dgm:t>
        <a:bodyPr/>
        <a:lstStyle/>
        <a:p>
          <a:endParaRPr lang="ru-RU"/>
        </a:p>
      </dgm:t>
    </dgm:pt>
    <dgm:pt modelId="{0E2964BC-0285-41DB-9543-EF73537A7188}" type="sibTrans" cxnId="{D816457A-5B81-4F95-808F-5CF5BFBC8C62}">
      <dgm:prSet/>
      <dgm:spPr/>
      <dgm:t>
        <a:bodyPr/>
        <a:lstStyle/>
        <a:p>
          <a:endParaRPr lang="ru-RU"/>
        </a:p>
      </dgm:t>
    </dgm:pt>
    <dgm:pt modelId="{F4C22F08-04A9-4B51-9BCA-3478F23D9DAD}">
      <dgm:prSet/>
      <dgm:spPr/>
      <dgm:t>
        <a:bodyPr/>
        <a:lstStyle/>
        <a:p>
          <a:endParaRPr lang="ru-RU"/>
        </a:p>
      </dgm:t>
    </dgm:pt>
    <dgm:pt modelId="{276E0F48-044C-4B75-B5CE-760CC38C4FC1}" type="parTrans" cxnId="{6959D83F-F662-4C91-ACDF-94B6D0B65E6F}">
      <dgm:prSet/>
      <dgm:spPr/>
      <dgm:t>
        <a:bodyPr/>
        <a:lstStyle/>
        <a:p>
          <a:endParaRPr lang="ru-RU"/>
        </a:p>
      </dgm:t>
    </dgm:pt>
    <dgm:pt modelId="{61F2E5AF-96BC-40C6-853B-50632B194921}" type="sibTrans" cxnId="{6959D83F-F662-4C91-ACDF-94B6D0B65E6F}">
      <dgm:prSet/>
      <dgm:spPr/>
      <dgm:t>
        <a:bodyPr/>
        <a:lstStyle/>
        <a:p>
          <a:endParaRPr lang="ru-RU"/>
        </a:p>
      </dgm:t>
    </dgm:pt>
    <dgm:pt modelId="{A446E74C-6B6F-4309-9FB4-1671517F2F9F}">
      <dgm:prSet/>
      <dgm:spPr/>
      <dgm:t>
        <a:bodyPr/>
        <a:lstStyle/>
        <a:p>
          <a:r>
            <a:rPr lang="ru-RU"/>
            <a:t>Реализация инвестиционных проектов хозяйствующими субъектами</a:t>
          </a:r>
        </a:p>
      </dgm:t>
    </dgm:pt>
    <dgm:pt modelId="{BD2713EC-EA64-4D34-887E-362DDA0B173E}" type="parTrans" cxnId="{DE2D32F9-ABCF-4579-BAA1-89213E4209C7}">
      <dgm:prSet/>
      <dgm:spPr/>
      <dgm:t>
        <a:bodyPr/>
        <a:lstStyle/>
        <a:p>
          <a:endParaRPr lang="ru-RU"/>
        </a:p>
      </dgm:t>
    </dgm:pt>
    <dgm:pt modelId="{3CA462B4-52F2-4695-9CD4-69BC1860F884}" type="sibTrans" cxnId="{DE2D32F9-ABCF-4579-BAA1-89213E4209C7}">
      <dgm:prSet/>
      <dgm:spPr/>
      <dgm:t>
        <a:bodyPr/>
        <a:lstStyle/>
        <a:p>
          <a:endParaRPr lang="ru-RU"/>
        </a:p>
      </dgm:t>
    </dgm:pt>
    <dgm:pt modelId="{DE8ED698-F919-4FDE-B1EB-128D0FC60410}">
      <dgm:prSet/>
      <dgm:spPr/>
      <dgm:t>
        <a:bodyPr/>
        <a:lstStyle/>
        <a:p>
          <a:r>
            <a:rPr lang="ru-RU" dirty="0"/>
            <a:t>Взаимодействие между инвесторами и поставщиками услуг</a:t>
          </a:r>
        </a:p>
      </dgm:t>
    </dgm:pt>
    <dgm:pt modelId="{FDAC6AAD-033B-4330-9DE4-90622BDB35E0}" type="parTrans" cxnId="{B09AB031-C097-47EC-8DBF-BCE182741665}">
      <dgm:prSet/>
      <dgm:spPr/>
      <dgm:t>
        <a:bodyPr/>
        <a:lstStyle/>
        <a:p>
          <a:endParaRPr lang="ru-RU"/>
        </a:p>
      </dgm:t>
    </dgm:pt>
    <dgm:pt modelId="{1A2ED5DD-7C19-4FB0-A354-5F3517D2D9B7}" type="sibTrans" cxnId="{B09AB031-C097-47EC-8DBF-BCE182741665}">
      <dgm:prSet/>
      <dgm:spPr/>
      <dgm:t>
        <a:bodyPr/>
        <a:lstStyle/>
        <a:p>
          <a:endParaRPr lang="ru-RU"/>
        </a:p>
      </dgm:t>
    </dgm:pt>
    <dgm:pt modelId="{114E12DC-8F1A-47D9-A6A1-4D26BDC76F9D}">
      <dgm:prSet phldrT="[Текст]" phldr="1"/>
      <dgm:spPr/>
      <dgm:t>
        <a:bodyPr/>
        <a:lstStyle/>
        <a:p>
          <a:endParaRPr lang="ru-RU" dirty="0"/>
        </a:p>
      </dgm:t>
    </dgm:pt>
    <dgm:pt modelId="{8BE7A071-1BAC-4C1B-A854-FEFE1C032222}" type="sibTrans" cxnId="{113EF815-6915-49C6-A779-FE27958C60A7}">
      <dgm:prSet/>
      <dgm:spPr/>
      <dgm:t>
        <a:bodyPr/>
        <a:lstStyle/>
        <a:p>
          <a:endParaRPr lang="ru-RU"/>
        </a:p>
      </dgm:t>
    </dgm:pt>
    <dgm:pt modelId="{A7108B4A-CB5C-4E73-98AA-89811A4C732D}" type="parTrans" cxnId="{113EF815-6915-49C6-A779-FE27958C60A7}">
      <dgm:prSet/>
      <dgm:spPr/>
      <dgm:t>
        <a:bodyPr/>
        <a:lstStyle/>
        <a:p>
          <a:endParaRPr lang="ru-RU"/>
        </a:p>
      </dgm:t>
    </dgm:pt>
    <dgm:pt modelId="{E60B908F-029C-4DA8-8882-B1852ABD9DCD}">
      <dgm:prSet phldrT="[Текст]" custT="1"/>
      <dgm:spPr/>
      <dgm:t>
        <a:bodyPr/>
        <a:lstStyle/>
        <a:p>
          <a:r>
            <a:rPr lang="ru-RU" sz="1300" dirty="0"/>
            <a:t>Внедрение системы оценки регулирующего воздействия проектов муниципальных нормативных правовых актов и экспертизы действующих муниципальных нормативных правовых актов, регулирующих вопросы, связанные с осуществлением предпринимательской деятельности</a:t>
          </a:r>
        </a:p>
      </dgm:t>
    </dgm:pt>
    <dgm:pt modelId="{5A450CA9-EE08-4B40-9A05-CE9007EBEF72}" type="sibTrans" cxnId="{B6D64CA3-D57E-458B-B528-20FC66BD02D3}">
      <dgm:prSet/>
      <dgm:spPr/>
      <dgm:t>
        <a:bodyPr/>
        <a:lstStyle/>
        <a:p>
          <a:endParaRPr lang="ru-RU"/>
        </a:p>
      </dgm:t>
    </dgm:pt>
    <dgm:pt modelId="{DEDA88AA-ACCC-44E3-B2E1-7A90A957E376}" type="parTrans" cxnId="{B6D64CA3-D57E-458B-B528-20FC66BD02D3}">
      <dgm:prSet/>
      <dgm:spPr/>
      <dgm:t>
        <a:bodyPr/>
        <a:lstStyle/>
        <a:p>
          <a:endParaRPr lang="ru-RU"/>
        </a:p>
      </dgm:t>
    </dgm:pt>
    <dgm:pt modelId="{9782050D-39E9-4DEC-8569-A31D4463B400}" type="pres">
      <dgm:prSet presAssocID="{56515E91-DB25-4307-93AC-EE7E0C472138}" presName="linearFlow" presStyleCnt="0">
        <dgm:presLayoutVars>
          <dgm:dir/>
          <dgm:animLvl val="lvl"/>
          <dgm:resizeHandles val="exact"/>
        </dgm:presLayoutVars>
      </dgm:prSet>
      <dgm:spPr/>
    </dgm:pt>
    <dgm:pt modelId="{0E1636CB-5BD8-45BC-A4EF-898050405579}" type="pres">
      <dgm:prSet presAssocID="{114E12DC-8F1A-47D9-A6A1-4D26BDC76F9D}" presName="composite" presStyleCnt="0"/>
      <dgm:spPr/>
    </dgm:pt>
    <dgm:pt modelId="{7DF24EFD-5202-4BCD-9C27-B91F12CCD38E}" type="pres">
      <dgm:prSet presAssocID="{114E12DC-8F1A-47D9-A6A1-4D26BDC76F9D}" presName="parentText" presStyleLbl="alignNode1" presStyleIdx="0" presStyleCnt="9">
        <dgm:presLayoutVars>
          <dgm:chMax val="1"/>
          <dgm:bulletEnabled val="1"/>
        </dgm:presLayoutVars>
      </dgm:prSet>
      <dgm:spPr/>
    </dgm:pt>
    <dgm:pt modelId="{B94D75FE-8BCE-419D-81F1-5D967D6E37C3}" type="pres">
      <dgm:prSet presAssocID="{114E12DC-8F1A-47D9-A6A1-4D26BDC76F9D}" presName="descendantText" presStyleLbl="alignAcc1" presStyleIdx="0" presStyleCnt="9" custLinFactNeighborX="2542" custLinFactNeighborY="1513">
        <dgm:presLayoutVars>
          <dgm:bulletEnabled val="1"/>
        </dgm:presLayoutVars>
      </dgm:prSet>
      <dgm:spPr/>
    </dgm:pt>
    <dgm:pt modelId="{C010306A-93BE-41AC-AEE5-77E901033FC3}" type="pres">
      <dgm:prSet presAssocID="{8BE7A071-1BAC-4C1B-A854-FEFE1C032222}" presName="sp" presStyleCnt="0"/>
      <dgm:spPr/>
    </dgm:pt>
    <dgm:pt modelId="{B473D811-E3E1-4A75-82D4-BAC88593D7E2}" type="pres">
      <dgm:prSet presAssocID="{5B3CA395-32E3-4D1E-AB4C-2DC27D028E8B}" presName="composite" presStyleCnt="0"/>
      <dgm:spPr/>
    </dgm:pt>
    <dgm:pt modelId="{F210B5E6-5457-4C96-BFBA-90DDDB6A4905}" type="pres">
      <dgm:prSet presAssocID="{5B3CA395-32E3-4D1E-AB4C-2DC27D028E8B}" presName="parentText" presStyleLbl="alignNode1" presStyleIdx="1" presStyleCnt="9">
        <dgm:presLayoutVars>
          <dgm:chMax val="1"/>
          <dgm:bulletEnabled val="1"/>
        </dgm:presLayoutVars>
      </dgm:prSet>
      <dgm:spPr/>
    </dgm:pt>
    <dgm:pt modelId="{7FB00108-E2D9-48A9-BAB6-2986B931B49F}" type="pres">
      <dgm:prSet presAssocID="{5B3CA395-32E3-4D1E-AB4C-2DC27D028E8B}" presName="descendantText" presStyleLbl="alignAcc1" presStyleIdx="1" presStyleCnt="9">
        <dgm:presLayoutVars>
          <dgm:bulletEnabled val="1"/>
        </dgm:presLayoutVars>
      </dgm:prSet>
      <dgm:spPr/>
    </dgm:pt>
    <dgm:pt modelId="{61307A6B-B699-407E-A2D1-D9AD41FA72C6}" type="pres">
      <dgm:prSet presAssocID="{3CD7B925-9BD7-49BC-BBE2-1AF70070744A}" presName="sp" presStyleCnt="0"/>
      <dgm:spPr/>
    </dgm:pt>
    <dgm:pt modelId="{B7C2D6D6-A8B3-4302-B2BE-E06C6E0ACEBE}" type="pres">
      <dgm:prSet presAssocID="{AC5D49FA-4729-4F73-842D-4A6492688AE6}" presName="composite" presStyleCnt="0"/>
      <dgm:spPr/>
    </dgm:pt>
    <dgm:pt modelId="{81FB9931-B569-462C-B771-2ACDC3FF2760}" type="pres">
      <dgm:prSet presAssocID="{AC5D49FA-4729-4F73-842D-4A6492688AE6}" presName="parentText" presStyleLbl="alignNode1" presStyleIdx="2" presStyleCnt="9">
        <dgm:presLayoutVars>
          <dgm:chMax val="1"/>
          <dgm:bulletEnabled val="1"/>
        </dgm:presLayoutVars>
      </dgm:prSet>
      <dgm:spPr/>
    </dgm:pt>
    <dgm:pt modelId="{C0E78BF3-626F-4AE8-8F37-37BB11AAA9E8}" type="pres">
      <dgm:prSet presAssocID="{AC5D49FA-4729-4F73-842D-4A6492688AE6}" presName="descendantText" presStyleLbl="alignAcc1" presStyleIdx="2" presStyleCnt="9">
        <dgm:presLayoutVars>
          <dgm:bulletEnabled val="1"/>
        </dgm:presLayoutVars>
      </dgm:prSet>
      <dgm:spPr/>
    </dgm:pt>
    <dgm:pt modelId="{540A3989-5127-4718-AEE8-99062AABBC53}" type="pres">
      <dgm:prSet presAssocID="{12F2C8F7-C33C-4CC2-957A-B20B1DABB132}" presName="sp" presStyleCnt="0"/>
      <dgm:spPr/>
    </dgm:pt>
    <dgm:pt modelId="{A2BB7872-FBBA-4644-8A5D-B8A9D4CE00D0}" type="pres">
      <dgm:prSet presAssocID="{21B16E9C-1CA4-4176-B649-754A1D963F0D}" presName="composite" presStyleCnt="0"/>
      <dgm:spPr/>
    </dgm:pt>
    <dgm:pt modelId="{C616DA6D-D247-47CA-A60D-6599F8AB248D}" type="pres">
      <dgm:prSet presAssocID="{21B16E9C-1CA4-4176-B649-754A1D963F0D}" presName="parentText" presStyleLbl="alignNode1" presStyleIdx="3" presStyleCnt="9">
        <dgm:presLayoutVars>
          <dgm:chMax val="1"/>
          <dgm:bulletEnabled val="1"/>
        </dgm:presLayoutVars>
      </dgm:prSet>
      <dgm:spPr/>
    </dgm:pt>
    <dgm:pt modelId="{CA5410E4-5C44-453D-9295-0E0E31ADB2E8}" type="pres">
      <dgm:prSet presAssocID="{21B16E9C-1CA4-4176-B649-754A1D963F0D}" presName="descendantText" presStyleLbl="alignAcc1" presStyleIdx="3" presStyleCnt="9">
        <dgm:presLayoutVars>
          <dgm:bulletEnabled val="1"/>
        </dgm:presLayoutVars>
      </dgm:prSet>
      <dgm:spPr/>
    </dgm:pt>
    <dgm:pt modelId="{6A3ADAAE-221B-4D11-8A74-7A458C5CDFE8}" type="pres">
      <dgm:prSet presAssocID="{46CE2F12-B13F-4BAB-A3D3-8B33A6E3A289}" presName="sp" presStyleCnt="0"/>
      <dgm:spPr/>
    </dgm:pt>
    <dgm:pt modelId="{48249DD7-476C-4CAC-8061-AE53368DEF2E}" type="pres">
      <dgm:prSet presAssocID="{2FAA5449-ED10-44C6-B51C-B52F998E792F}" presName="composite" presStyleCnt="0"/>
      <dgm:spPr/>
    </dgm:pt>
    <dgm:pt modelId="{FADE9296-B17C-4D2D-890A-8A9CE3135B8C}" type="pres">
      <dgm:prSet presAssocID="{2FAA5449-ED10-44C6-B51C-B52F998E792F}" presName="parentText" presStyleLbl="alignNode1" presStyleIdx="4" presStyleCnt="9">
        <dgm:presLayoutVars>
          <dgm:chMax val="1"/>
          <dgm:bulletEnabled val="1"/>
        </dgm:presLayoutVars>
      </dgm:prSet>
      <dgm:spPr/>
    </dgm:pt>
    <dgm:pt modelId="{2ED87003-7F9C-48F3-A17C-7DD27D48F2BD}" type="pres">
      <dgm:prSet presAssocID="{2FAA5449-ED10-44C6-B51C-B52F998E792F}" presName="descendantText" presStyleLbl="alignAcc1" presStyleIdx="4" presStyleCnt="9">
        <dgm:presLayoutVars>
          <dgm:bulletEnabled val="1"/>
        </dgm:presLayoutVars>
      </dgm:prSet>
      <dgm:spPr/>
    </dgm:pt>
    <dgm:pt modelId="{9DE85B2D-A163-450E-B214-142FD3B1DD6D}" type="pres">
      <dgm:prSet presAssocID="{AA3BD04A-CEA9-4486-8BF8-BD75215EBA84}" presName="sp" presStyleCnt="0"/>
      <dgm:spPr/>
    </dgm:pt>
    <dgm:pt modelId="{EF141BFF-B827-45A1-9D56-F6E5BFCAECA6}" type="pres">
      <dgm:prSet presAssocID="{83D80D26-3F24-4F38-8E94-46257FCB6DD1}" presName="composite" presStyleCnt="0"/>
      <dgm:spPr/>
    </dgm:pt>
    <dgm:pt modelId="{8C65D9E0-2C57-4155-BA24-A4867ED46075}" type="pres">
      <dgm:prSet presAssocID="{83D80D26-3F24-4F38-8E94-46257FCB6DD1}" presName="parentText" presStyleLbl="alignNode1" presStyleIdx="5" presStyleCnt="9">
        <dgm:presLayoutVars>
          <dgm:chMax val="1"/>
          <dgm:bulletEnabled val="1"/>
        </dgm:presLayoutVars>
      </dgm:prSet>
      <dgm:spPr/>
    </dgm:pt>
    <dgm:pt modelId="{F1D46825-74C4-4A94-B853-4E6BC8B8CCD0}" type="pres">
      <dgm:prSet presAssocID="{83D80D26-3F24-4F38-8E94-46257FCB6DD1}" presName="descendantText" presStyleLbl="alignAcc1" presStyleIdx="5" presStyleCnt="9">
        <dgm:presLayoutVars>
          <dgm:bulletEnabled val="1"/>
        </dgm:presLayoutVars>
      </dgm:prSet>
      <dgm:spPr/>
    </dgm:pt>
    <dgm:pt modelId="{390F7CDF-04ED-44FD-BBE0-9E675B323285}" type="pres">
      <dgm:prSet presAssocID="{312A3ABA-DAD2-4F32-89E0-C0D9861EC1DE}" presName="sp" presStyleCnt="0"/>
      <dgm:spPr/>
    </dgm:pt>
    <dgm:pt modelId="{F874E495-46BB-4ECC-864A-0434B7EF419A}" type="pres">
      <dgm:prSet presAssocID="{58762A7C-4786-41F4-BEFE-910848020E60}" presName="composite" presStyleCnt="0"/>
      <dgm:spPr/>
    </dgm:pt>
    <dgm:pt modelId="{0A64B9AC-C56A-4B1E-ACF4-02FE05B85293}" type="pres">
      <dgm:prSet presAssocID="{58762A7C-4786-41F4-BEFE-910848020E60}" presName="parentText" presStyleLbl="alignNode1" presStyleIdx="6" presStyleCnt="9">
        <dgm:presLayoutVars>
          <dgm:chMax val="1"/>
          <dgm:bulletEnabled val="1"/>
        </dgm:presLayoutVars>
      </dgm:prSet>
      <dgm:spPr/>
    </dgm:pt>
    <dgm:pt modelId="{C05EAE99-E016-46A0-A1CD-E1821356D5D4}" type="pres">
      <dgm:prSet presAssocID="{58762A7C-4786-41F4-BEFE-910848020E60}" presName="descendantText" presStyleLbl="alignAcc1" presStyleIdx="6" presStyleCnt="9">
        <dgm:presLayoutVars>
          <dgm:bulletEnabled val="1"/>
        </dgm:presLayoutVars>
      </dgm:prSet>
      <dgm:spPr/>
    </dgm:pt>
    <dgm:pt modelId="{9E9B6341-CF9B-41F2-949F-DE0D550E54F4}" type="pres">
      <dgm:prSet presAssocID="{215C82A4-FF5F-4429-9778-34385636A523}" presName="sp" presStyleCnt="0"/>
      <dgm:spPr/>
    </dgm:pt>
    <dgm:pt modelId="{BD7BD520-3D2E-4CEE-AF81-8683D0327A00}" type="pres">
      <dgm:prSet presAssocID="{AB8C5F5D-3485-438B-9318-93E9D4706AC5}" presName="composite" presStyleCnt="0"/>
      <dgm:spPr/>
    </dgm:pt>
    <dgm:pt modelId="{9B11B7CD-ECD9-4AE5-8954-51EBA7EC6DC8}" type="pres">
      <dgm:prSet presAssocID="{AB8C5F5D-3485-438B-9318-93E9D4706AC5}" presName="parentText" presStyleLbl="alignNode1" presStyleIdx="7" presStyleCnt="9">
        <dgm:presLayoutVars>
          <dgm:chMax val="1"/>
          <dgm:bulletEnabled val="1"/>
        </dgm:presLayoutVars>
      </dgm:prSet>
      <dgm:spPr/>
    </dgm:pt>
    <dgm:pt modelId="{45BFAF45-51B9-4AB0-984C-B17E3D9DECD6}" type="pres">
      <dgm:prSet presAssocID="{AB8C5F5D-3485-438B-9318-93E9D4706AC5}" presName="descendantText" presStyleLbl="alignAcc1" presStyleIdx="7" presStyleCnt="9">
        <dgm:presLayoutVars>
          <dgm:bulletEnabled val="1"/>
        </dgm:presLayoutVars>
      </dgm:prSet>
      <dgm:spPr/>
    </dgm:pt>
    <dgm:pt modelId="{143CACBA-992B-4C09-B7E9-FEB51C37E0AF}" type="pres">
      <dgm:prSet presAssocID="{2C6CA94C-7E59-443E-B79B-28B92935C4C1}" presName="sp" presStyleCnt="0"/>
      <dgm:spPr/>
    </dgm:pt>
    <dgm:pt modelId="{A67BB583-C175-492E-B5A1-B330A86185FE}" type="pres">
      <dgm:prSet presAssocID="{F4C22F08-04A9-4B51-9BCA-3478F23D9DAD}" presName="composite" presStyleCnt="0"/>
      <dgm:spPr/>
    </dgm:pt>
    <dgm:pt modelId="{F5427771-0615-490C-8ECF-77FC70DF1854}" type="pres">
      <dgm:prSet presAssocID="{F4C22F08-04A9-4B51-9BCA-3478F23D9DAD}" presName="parentText" presStyleLbl="alignNode1" presStyleIdx="8" presStyleCnt="9">
        <dgm:presLayoutVars>
          <dgm:chMax val="1"/>
          <dgm:bulletEnabled val="1"/>
        </dgm:presLayoutVars>
      </dgm:prSet>
      <dgm:spPr/>
    </dgm:pt>
    <dgm:pt modelId="{1201E75A-CEB9-4E8E-8A8E-2577B42C3AE9}" type="pres">
      <dgm:prSet presAssocID="{F4C22F08-04A9-4B51-9BCA-3478F23D9DAD}" presName="descendantText" presStyleLbl="alignAcc1" presStyleIdx="8" presStyleCnt="9">
        <dgm:presLayoutVars>
          <dgm:bulletEnabled val="1"/>
        </dgm:presLayoutVars>
      </dgm:prSet>
      <dgm:spPr/>
    </dgm:pt>
  </dgm:ptLst>
  <dgm:cxnLst>
    <dgm:cxn modelId="{90B35B12-334E-4CA9-BFBB-382693D973BA}" type="presOf" srcId="{2FAA5449-ED10-44C6-B51C-B52F998E792F}" destId="{FADE9296-B17C-4D2D-890A-8A9CE3135B8C}" srcOrd="0" destOrd="0" presId="urn:microsoft.com/office/officeart/2005/8/layout/chevron2"/>
    <dgm:cxn modelId="{113EF815-6915-49C6-A779-FE27958C60A7}" srcId="{56515E91-DB25-4307-93AC-EE7E0C472138}" destId="{114E12DC-8F1A-47D9-A6A1-4D26BDC76F9D}" srcOrd="0" destOrd="0" parTransId="{A7108B4A-CB5C-4E73-98AA-89811A4C732D}" sibTransId="{8BE7A071-1BAC-4C1B-A854-FEFE1C032222}"/>
    <dgm:cxn modelId="{E8709E1C-CD81-45DA-86DE-55E21B6A591B}" type="presOf" srcId="{83D80D26-3F24-4F38-8E94-46257FCB6DD1}" destId="{8C65D9E0-2C57-4155-BA24-A4867ED46075}" srcOrd="0" destOrd="0" presId="urn:microsoft.com/office/officeart/2005/8/layout/chevron2"/>
    <dgm:cxn modelId="{2845AE1D-FD51-4738-833C-DDA86D4CF573}" srcId="{56515E91-DB25-4307-93AC-EE7E0C472138}" destId="{58762A7C-4786-41F4-BEFE-910848020E60}" srcOrd="6" destOrd="0" parTransId="{95F11ECF-D71C-4623-9184-B8C037EC26FA}" sibTransId="{215C82A4-FF5F-4429-9778-34385636A523}"/>
    <dgm:cxn modelId="{B88C1D27-3747-458C-9600-1A66A9FD32A3}" type="presOf" srcId="{E60B908F-029C-4DA8-8882-B1852ABD9DCD}" destId="{B94D75FE-8BCE-419D-81F1-5D967D6E37C3}" srcOrd="0" destOrd="0" presId="urn:microsoft.com/office/officeart/2005/8/layout/chevron2"/>
    <dgm:cxn modelId="{B09AB031-C097-47EC-8DBF-BCE182741665}" srcId="{F4C22F08-04A9-4B51-9BCA-3478F23D9DAD}" destId="{DE8ED698-F919-4FDE-B1EB-128D0FC60410}" srcOrd="0" destOrd="0" parTransId="{FDAC6AAD-033B-4330-9DE4-90622BDB35E0}" sibTransId="{1A2ED5DD-7C19-4FB0-A354-5F3517D2D9B7}"/>
    <dgm:cxn modelId="{75B4DA3E-AE34-437F-AA45-40D6259572A8}" type="presOf" srcId="{9562CBC8-4393-43DD-9298-DFA9D65B63C1}" destId="{7FB00108-E2D9-48A9-BAB6-2986B931B49F}" srcOrd="0" destOrd="0" presId="urn:microsoft.com/office/officeart/2005/8/layout/chevron2"/>
    <dgm:cxn modelId="{9611B53F-2DCF-4233-9D09-FC972DF30A46}" type="presOf" srcId="{58762A7C-4786-41F4-BEFE-910848020E60}" destId="{0A64B9AC-C56A-4B1E-ACF4-02FE05B85293}" srcOrd="0" destOrd="0" presId="urn:microsoft.com/office/officeart/2005/8/layout/chevron2"/>
    <dgm:cxn modelId="{6959D83F-F662-4C91-ACDF-94B6D0B65E6F}" srcId="{56515E91-DB25-4307-93AC-EE7E0C472138}" destId="{F4C22F08-04A9-4B51-9BCA-3478F23D9DAD}" srcOrd="8" destOrd="0" parTransId="{276E0F48-044C-4B75-B5CE-760CC38C4FC1}" sibTransId="{61F2E5AF-96BC-40C6-853B-50632B194921}"/>
    <dgm:cxn modelId="{932AC95F-3507-4CB0-90BE-A0FB33D2023B}" srcId="{5B3CA395-32E3-4D1E-AB4C-2DC27D028E8B}" destId="{9562CBC8-4393-43DD-9298-DFA9D65B63C1}" srcOrd="0" destOrd="0" parTransId="{7600C060-C222-4BD4-B1EF-B119CA429494}" sibTransId="{4B0049A7-A21B-4263-B3EB-B6B6263D6515}"/>
    <dgm:cxn modelId="{03430745-9108-4EC0-AAC1-DC9104EA6C01}" type="presOf" srcId="{48D4E395-6676-4A9D-A452-93CB9776C292}" destId="{C05EAE99-E016-46A0-A1CD-E1821356D5D4}" srcOrd="0" destOrd="0" presId="urn:microsoft.com/office/officeart/2005/8/layout/chevron2"/>
    <dgm:cxn modelId="{2C7F4B46-E3D0-45C7-AAAD-944F644510D8}" type="presOf" srcId="{56515E91-DB25-4307-93AC-EE7E0C472138}" destId="{9782050D-39E9-4DEC-8569-A31D4463B400}" srcOrd="0" destOrd="0" presId="urn:microsoft.com/office/officeart/2005/8/layout/chevron2"/>
    <dgm:cxn modelId="{1DFCD369-529E-4191-8D27-A30619695BF9}" type="presOf" srcId="{DE8ED698-F919-4FDE-B1EB-128D0FC60410}" destId="{1201E75A-CEB9-4E8E-8A8E-2577B42C3AE9}" srcOrd="0" destOrd="0" presId="urn:microsoft.com/office/officeart/2005/8/layout/chevron2"/>
    <dgm:cxn modelId="{50A0006A-E72B-4AA2-9DF6-74C5E8DA6612}" srcId="{56515E91-DB25-4307-93AC-EE7E0C472138}" destId="{2FAA5449-ED10-44C6-B51C-B52F998E792F}" srcOrd="4" destOrd="0" parTransId="{A47918FE-9CD9-4D15-B210-60E2AEE6F1BD}" sibTransId="{AA3BD04A-CEA9-4486-8BF8-BD75215EBA84}"/>
    <dgm:cxn modelId="{AB4A416A-93EA-44C5-900F-0850CB0A8C15}" type="presOf" srcId="{A446E74C-6B6F-4309-9FB4-1671517F2F9F}" destId="{45BFAF45-51B9-4AB0-984C-B17E3D9DECD6}" srcOrd="0" destOrd="0" presId="urn:microsoft.com/office/officeart/2005/8/layout/chevron2"/>
    <dgm:cxn modelId="{29AA924A-3B61-444E-A7C5-C42C437AD532}" srcId="{21B16E9C-1CA4-4176-B649-754A1D963F0D}" destId="{7C1DD3E9-AFA9-4FDF-BA07-D956287D14B9}" srcOrd="0" destOrd="0" parTransId="{37520137-7193-4FAE-A548-958075C63A34}" sibTransId="{1F21673F-957F-456F-8F2A-12B4164E0992}"/>
    <dgm:cxn modelId="{0F2AD64F-E59F-4EC7-8953-DF2BC6517F55}" srcId="{56515E91-DB25-4307-93AC-EE7E0C472138}" destId="{5B3CA395-32E3-4D1E-AB4C-2DC27D028E8B}" srcOrd="1" destOrd="0" parTransId="{D437B25F-5666-4329-9703-EEADF6192E93}" sibTransId="{3CD7B925-9BD7-49BC-BBE2-1AF70070744A}"/>
    <dgm:cxn modelId="{9698E74F-B06D-4439-91FF-91BD42A6FFA3}" srcId="{56515E91-DB25-4307-93AC-EE7E0C472138}" destId="{AC5D49FA-4729-4F73-842D-4A6492688AE6}" srcOrd="2" destOrd="0" parTransId="{E323D8CF-B7EA-4109-8617-1BFBDF67058A}" sibTransId="{12F2C8F7-C33C-4CC2-957A-B20B1DABB132}"/>
    <dgm:cxn modelId="{3109BD56-7A09-40BA-AAB2-C37529D259D9}" srcId="{2FAA5449-ED10-44C6-B51C-B52F998E792F}" destId="{EBB9576C-85D4-42B1-AC56-8D7603FA7017}" srcOrd="0" destOrd="0" parTransId="{DAE98DC7-617E-45D5-89DC-FB9A9046F356}" sibTransId="{D8AC35A0-F1B0-4E85-91E8-A3BB163704F5}"/>
    <dgm:cxn modelId="{524EBA57-284D-4D6F-A5B5-F715CC0FC5FF}" type="presOf" srcId="{5B3CA395-32E3-4D1E-AB4C-2DC27D028E8B}" destId="{F210B5E6-5457-4C96-BFBA-90DDDB6A4905}" srcOrd="0" destOrd="0" presId="urn:microsoft.com/office/officeart/2005/8/layout/chevron2"/>
    <dgm:cxn modelId="{D816457A-5B81-4F95-808F-5CF5BFBC8C62}" srcId="{58762A7C-4786-41F4-BEFE-910848020E60}" destId="{48D4E395-6676-4A9D-A452-93CB9776C292}" srcOrd="0" destOrd="0" parTransId="{59F7E523-2F50-42E7-855F-CEA3CAECF5FF}" sibTransId="{0E2964BC-0285-41DB-9543-EF73537A7188}"/>
    <dgm:cxn modelId="{A0F48392-7C41-4CD2-A828-49EA7EABE3BE}" type="presOf" srcId="{EBB9576C-85D4-42B1-AC56-8D7603FA7017}" destId="{2ED87003-7F9C-48F3-A17C-7DD27D48F2BD}" srcOrd="0" destOrd="0" presId="urn:microsoft.com/office/officeart/2005/8/layout/chevron2"/>
    <dgm:cxn modelId="{08ED0C94-9F9B-4B06-B270-7D0F3C7ABAE2}" srcId="{83D80D26-3F24-4F38-8E94-46257FCB6DD1}" destId="{1D1492C3-C827-4908-8272-88BFB5F844B5}" srcOrd="0" destOrd="0" parTransId="{24015BEF-0D29-4573-99E4-1149CB3ECE95}" sibTransId="{EC403A5F-AD4F-4333-AD08-D60627F46851}"/>
    <dgm:cxn modelId="{D2C89C9F-BEB8-47C0-8962-A5A4827CCEBE}" srcId="{56515E91-DB25-4307-93AC-EE7E0C472138}" destId="{83D80D26-3F24-4F38-8E94-46257FCB6DD1}" srcOrd="5" destOrd="0" parTransId="{D7F804BF-FD95-4B4E-86C8-201F8BACE1E0}" sibTransId="{312A3ABA-DAD2-4F32-89E0-C0D9861EC1DE}"/>
    <dgm:cxn modelId="{B6D64CA3-D57E-458B-B528-20FC66BD02D3}" srcId="{114E12DC-8F1A-47D9-A6A1-4D26BDC76F9D}" destId="{E60B908F-029C-4DA8-8882-B1852ABD9DCD}" srcOrd="0" destOrd="0" parTransId="{DEDA88AA-ACCC-44E3-B2E1-7A90A957E376}" sibTransId="{5A450CA9-EE08-4B40-9A05-CE9007EBEF72}"/>
    <dgm:cxn modelId="{D190BBB4-3875-4C67-B109-B980280128F0}" type="presOf" srcId="{F4C22F08-04A9-4B51-9BCA-3478F23D9DAD}" destId="{F5427771-0615-490C-8ECF-77FC70DF1854}" srcOrd="0" destOrd="0" presId="urn:microsoft.com/office/officeart/2005/8/layout/chevron2"/>
    <dgm:cxn modelId="{9E7B54CA-A12C-489D-8C07-6133304FC34E}" type="presOf" srcId="{21B16E9C-1CA4-4176-B649-754A1D963F0D}" destId="{C616DA6D-D247-47CA-A60D-6599F8AB248D}" srcOrd="0" destOrd="0" presId="urn:microsoft.com/office/officeart/2005/8/layout/chevron2"/>
    <dgm:cxn modelId="{274A3CCD-9BFF-46E5-9D51-3D24F95989AE}" srcId="{56515E91-DB25-4307-93AC-EE7E0C472138}" destId="{AB8C5F5D-3485-438B-9318-93E9D4706AC5}" srcOrd="7" destOrd="0" parTransId="{B1456F50-BC71-48D9-A48C-71434B303CA6}" sibTransId="{2C6CA94C-7E59-443E-B79B-28B92935C4C1}"/>
    <dgm:cxn modelId="{4E40B7D6-94D9-451A-8962-804839F5ACB9}" type="presOf" srcId="{AC5D49FA-4729-4F73-842D-4A6492688AE6}" destId="{81FB9931-B569-462C-B771-2ACDC3FF2760}" srcOrd="0" destOrd="0" presId="urn:microsoft.com/office/officeart/2005/8/layout/chevron2"/>
    <dgm:cxn modelId="{72B8DCE3-0A5B-44D6-8B07-A495651703EA}" type="presOf" srcId="{114E12DC-8F1A-47D9-A6A1-4D26BDC76F9D}" destId="{7DF24EFD-5202-4BCD-9C27-B91F12CCD38E}" srcOrd="0" destOrd="0" presId="urn:microsoft.com/office/officeart/2005/8/layout/chevron2"/>
    <dgm:cxn modelId="{8B5A7CEA-AFE3-4F9D-A702-19E88C1000BE}" srcId="{AC5D49FA-4729-4F73-842D-4A6492688AE6}" destId="{174CF8F8-C0D1-4E92-B0C4-1F5F7D142147}" srcOrd="0" destOrd="0" parTransId="{33097EB2-CF6F-4F8F-933C-5EC4D78FBD98}" sibTransId="{AA22F05D-7F81-4B32-9975-BEE05B7F0F57}"/>
    <dgm:cxn modelId="{2B54D8EA-1BFF-49EC-AC85-EF9FC2EBDDB5}" type="presOf" srcId="{7C1DD3E9-AFA9-4FDF-BA07-D956287D14B9}" destId="{CA5410E4-5C44-453D-9295-0E0E31ADB2E8}" srcOrd="0" destOrd="0" presId="urn:microsoft.com/office/officeart/2005/8/layout/chevron2"/>
    <dgm:cxn modelId="{01AEBFF0-00C1-4169-B208-026C1AD1038C}" type="presOf" srcId="{AB8C5F5D-3485-438B-9318-93E9D4706AC5}" destId="{9B11B7CD-ECD9-4AE5-8954-51EBA7EC6DC8}" srcOrd="0" destOrd="0" presId="urn:microsoft.com/office/officeart/2005/8/layout/chevron2"/>
    <dgm:cxn modelId="{74B225F4-AA38-4040-A6E2-D9E647F462BC}" type="presOf" srcId="{174CF8F8-C0D1-4E92-B0C4-1F5F7D142147}" destId="{C0E78BF3-626F-4AE8-8F37-37BB11AAA9E8}" srcOrd="0" destOrd="0" presId="urn:microsoft.com/office/officeart/2005/8/layout/chevron2"/>
    <dgm:cxn modelId="{527D5EF6-3FB6-48FC-AF03-EACD215834A8}" type="presOf" srcId="{1D1492C3-C827-4908-8272-88BFB5F844B5}" destId="{F1D46825-74C4-4A94-B853-4E6BC8B8CCD0}" srcOrd="0" destOrd="0" presId="urn:microsoft.com/office/officeart/2005/8/layout/chevron2"/>
    <dgm:cxn modelId="{DE2D32F9-ABCF-4579-BAA1-89213E4209C7}" srcId="{AB8C5F5D-3485-438B-9318-93E9D4706AC5}" destId="{A446E74C-6B6F-4309-9FB4-1671517F2F9F}" srcOrd="0" destOrd="0" parTransId="{BD2713EC-EA64-4D34-887E-362DDA0B173E}" sibTransId="{3CA462B4-52F2-4695-9CD4-69BC1860F884}"/>
    <dgm:cxn modelId="{02E8DEFB-6559-423F-9F1F-0050853AD048}" srcId="{56515E91-DB25-4307-93AC-EE7E0C472138}" destId="{21B16E9C-1CA4-4176-B649-754A1D963F0D}" srcOrd="3" destOrd="0" parTransId="{136D24EE-04DB-44DE-AB9D-4BB74B154521}" sibTransId="{46CE2F12-B13F-4BAB-A3D3-8B33A6E3A289}"/>
    <dgm:cxn modelId="{EA6811F8-F97F-4244-85AD-54EE4AA5F2AE}" type="presParOf" srcId="{9782050D-39E9-4DEC-8569-A31D4463B400}" destId="{0E1636CB-5BD8-45BC-A4EF-898050405579}" srcOrd="0" destOrd="0" presId="urn:microsoft.com/office/officeart/2005/8/layout/chevron2"/>
    <dgm:cxn modelId="{7C43D072-19FC-4621-93AC-12002D285660}" type="presParOf" srcId="{0E1636CB-5BD8-45BC-A4EF-898050405579}" destId="{7DF24EFD-5202-4BCD-9C27-B91F12CCD38E}" srcOrd="0" destOrd="0" presId="urn:microsoft.com/office/officeart/2005/8/layout/chevron2"/>
    <dgm:cxn modelId="{1C662D9A-DC60-4C6E-A06A-8F91E75D8B1A}" type="presParOf" srcId="{0E1636CB-5BD8-45BC-A4EF-898050405579}" destId="{B94D75FE-8BCE-419D-81F1-5D967D6E37C3}" srcOrd="1" destOrd="0" presId="urn:microsoft.com/office/officeart/2005/8/layout/chevron2"/>
    <dgm:cxn modelId="{27435AB6-4318-4C48-A389-F73288953762}" type="presParOf" srcId="{9782050D-39E9-4DEC-8569-A31D4463B400}" destId="{C010306A-93BE-41AC-AEE5-77E901033FC3}" srcOrd="1" destOrd="0" presId="urn:microsoft.com/office/officeart/2005/8/layout/chevron2"/>
    <dgm:cxn modelId="{C54B40BA-5508-43AC-B87B-8E946DC48516}" type="presParOf" srcId="{9782050D-39E9-4DEC-8569-A31D4463B400}" destId="{B473D811-E3E1-4A75-82D4-BAC88593D7E2}" srcOrd="2" destOrd="0" presId="urn:microsoft.com/office/officeart/2005/8/layout/chevron2"/>
    <dgm:cxn modelId="{8F148C3C-2A26-4C15-BA27-F49ECD6F42ED}" type="presParOf" srcId="{B473D811-E3E1-4A75-82D4-BAC88593D7E2}" destId="{F210B5E6-5457-4C96-BFBA-90DDDB6A4905}" srcOrd="0" destOrd="0" presId="urn:microsoft.com/office/officeart/2005/8/layout/chevron2"/>
    <dgm:cxn modelId="{F32F2789-8118-4BC6-87E3-31A1663A6D50}" type="presParOf" srcId="{B473D811-E3E1-4A75-82D4-BAC88593D7E2}" destId="{7FB00108-E2D9-48A9-BAB6-2986B931B49F}" srcOrd="1" destOrd="0" presId="urn:microsoft.com/office/officeart/2005/8/layout/chevron2"/>
    <dgm:cxn modelId="{F58520F0-BBD5-46D2-AA67-5FA0093013E9}" type="presParOf" srcId="{9782050D-39E9-4DEC-8569-A31D4463B400}" destId="{61307A6B-B699-407E-A2D1-D9AD41FA72C6}" srcOrd="3" destOrd="0" presId="urn:microsoft.com/office/officeart/2005/8/layout/chevron2"/>
    <dgm:cxn modelId="{8B1A9FB1-EBDA-4F9F-AE60-7B152A68672D}" type="presParOf" srcId="{9782050D-39E9-4DEC-8569-A31D4463B400}" destId="{B7C2D6D6-A8B3-4302-B2BE-E06C6E0ACEBE}" srcOrd="4" destOrd="0" presId="urn:microsoft.com/office/officeart/2005/8/layout/chevron2"/>
    <dgm:cxn modelId="{880E542B-57FC-4CCD-B6B4-0CF76970421F}" type="presParOf" srcId="{B7C2D6D6-A8B3-4302-B2BE-E06C6E0ACEBE}" destId="{81FB9931-B569-462C-B771-2ACDC3FF2760}" srcOrd="0" destOrd="0" presId="urn:microsoft.com/office/officeart/2005/8/layout/chevron2"/>
    <dgm:cxn modelId="{3176A416-C51E-4243-BD08-58F113B713C2}" type="presParOf" srcId="{B7C2D6D6-A8B3-4302-B2BE-E06C6E0ACEBE}" destId="{C0E78BF3-626F-4AE8-8F37-37BB11AAA9E8}" srcOrd="1" destOrd="0" presId="urn:microsoft.com/office/officeart/2005/8/layout/chevron2"/>
    <dgm:cxn modelId="{E595ECF6-D0BF-43BF-9009-0AEB1D06CC67}" type="presParOf" srcId="{9782050D-39E9-4DEC-8569-A31D4463B400}" destId="{540A3989-5127-4718-AEE8-99062AABBC53}" srcOrd="5" destOrd="0" presId="urn:microsoft.com/office/officeart/2005/8/layout/chevron2"/>
    <dgm:cxn modelId="{97F4D528-5028-428E-B6D1-22FD89B1E8A0}" type="presParOf" srcId="{9782050D-39E9-4DEC-8569-A31D4463B400}" destId="{A2BB7872-FBBA-4644-8A5D-B8A9D4CE00D0}" srcOrd="6" destOrd="0" presId="urn:microsoft.com/office/officeart/2005/8/layout/chevron2"/>
    <dgm:cxn modelId="{BA96BA12-437A-4BF9-8173-98CEDBFCF98A}" type="presParOf" srcId="{A2BB7872-FBBA-4644-8A5D-B8A9D4CE00D0}" destId="{C616DA6D-D247-47CA-A60D-6599F8AB248D}" srcOrd="0" destOrd="0" presId="urn:microsoft.com/office/officeart/2005/8/layout/chevron2"/>
    <dgm:cxn modelId="{F7BA7CE8-99F5-48F3-91A1-BE21834170E4}" type="presParOf" srcId="{A2BB7872-FBBA-4644-8A5D-B8A9D4CE00D0}" destId="{CA5410E4-5C44-453D-9295-0E0E31ADB2E8}" srcOrd="1" destOrd="0" presId="urn:microsoft.com/office/officeart/2005/8/layout/chevron2"/>
    <dgm:cxn modelId="{5F87EB89-FFF3-4814-850F-824E141C0F91}" type="presParOf" srcId="{9782050D-39E9-4DEC-8569-A31D4463B400}" destId="{6A3ADAAE-221B-4D11-8A74-7A458C5CDFE8}" srcOrd="7" destOrd="0" presId="urn:microsoft.com/office/officeart/2005/8/layout/chevron2"/>
    <dgm:cxn modelId="{A7AB6327-43CE-46F2-94AE-8631C940D70F}" type="presParOf" srcId="{9782050D-39E9-4DEC-8569-A31D4463B400}" destId="{48249DD7-476C-4CAC-8061-AE53368DEF2E}" srcOrd="8" destOrd="0" presId="urn:microsoft.com/office/officeart/2005/8/layout/chevron2"/>
    <dgm:cxn modelId="{DD837509-ED14-4D81-83EA-163432F7FC8B}" type="presParOf" srcId="{48249DD7-476C-4CAC-8061-AE53368DEF2E}" destId="{FADE9296-B17C-4D2D-890A-8A9CE3135B8C}" srcOrd="0" destOrd="0" presId="urn:microsoft.com/office/officeart/2005/8/layout/chevron2"/>
    <dgm:cxn modelId="{38555C6C-CC90-45C4-BAE8-3E29315460BE}" type="presParOf" srcId="{48249DD7-476C-4CAC-8061-AE53368DEF2E}" destId="{2ED87003-7F9C-48F3-A17C-7DD27D48F2BD}" srcOrd="1" destOrd="0" presId="urn:microsoft.com/office/officeart/2005/8/layout/chevron2"/>
    <dgm:cxn modelId="{307B221D-D908-499C-A175-FB931FA148FB}" type="presParOf" srcId="{9782050D-39E9-4DEC-8569-A31D4463B400}" destId="{9DE85B2D-A163-450E-B214-142FD3B1DD6D}" srcOrd="9" destOrd="0" presId="urn:microsoft.com/office/officeart/2005/8/layout/chevron2"/>
    <dgm:cxn modelId="{B4248CB9-D019-40CE-B241-D9A3AEE797FA}" type="presParOf" srcId="{9782050D-39E9-4DEC-8569-A31D4463B400}" destId="{EF141BFF-B827-45A1-9D56-F6E5BFCAECA6}" srcOrd="10" destOrd="0" presId="urn:microsoft.com/office/officeart/2005/8/layout/chevron2"/>
    <dgm:cxn modelId="{30CD9516-0E04-49B2-AA70-FA75B88C04BF}" type="presParOf" srcId="{EF141BFF-B827-45A1-9D56-F6E5BFCAECA6}" destId="{8C65D9E0-2C57-4155-BA24-A4867ED46075}" srcOrd="0" destOrd="0" presId="urn:microsoft.com/office/officeart/2005/8/layout/chevron2"/>
    <dgm:cxn modelId="{3BD2CB18-5633-4BFF-A0FB-305832755EA6}" type="presParOf" srcId="{EF141BFF-B827-45A1-9D56-F6E5BFCAECA6}" destId="{F1D46825-74C4-4A94-B853-4E6BC8B8CCD0}" srcOrd="1" destOrd="0" presId="urn:microsoft.com/office/officeart/2005/8/layout/chevron2"/>
    <dgm:cxn modelId="{5B315E55-9A26-4A94-AFC9-C423343C3F1C}" type="presParOf" srcId="{9782050D-39E9-4DEC-8569-A31D4463B400}" destId="{390F7CDF-04ED-44FD-BBE0-9E675B323285}" srcOrd="11" destOrd="0" presId="urn:microsoft.com/office/officeart/2005/8/layout/chevron2"/>
    <dgm:cxn modelId="{39B0BA8A-4A1F-4C5C-9323-63CF9EE7C80C}" type="presParOf" srcId="{9782050D-39E9-4DEC-8569-A31D4463B400}" destId="{F874E495-46BB-4ECC-864A-0434B7EF419A}" srcOrd="12" destOrd="0" presId="urn:microsoft.com/office/officeart/2005/8/layout/chevron2"/>
    <dgm:cxn modelId="{2CA275FA-E58F-4CFC-BA45-1EE24A502DAE}" type="presParOf" srcId="{F874E495-46BB-4ECC-864A-0434B7EF419A}" destId="{0A64B9AC-C56A-4B1E-ACF4-02FE05B85293}" srcOrd="0" destOrd="0" presId="urn:microsoft.com/office/officeart/2005/8/layout/chevron2"/>
    <dgm:cxn modelId="{0F86CE43-55BF-4BDB-B951-58D0A3FAB64C}" type="presParOf" srcId="{F874E495-46BB-4ECC-864A-0434B7EF419A}" destId="{C05EAE99-E016-46A0-A1CD-E1821356D5D4}" srcOrd="1" destOrd="0" presId="urn:microsoft.com/office/officeart/2005/8/layout/chevron2"/>
    <dgm:cxn modelId="{2D99B131-04EC-4837-9B90-C91FEE1EC184}" type="presParOf" srcId="{9782050D-39E9-4DEC-8569-A31D4463B400}" destId="{9E9B6341-CF9B-41F2-949F-DE0D550E54F4}" srcOrd="13" destOrd="0" presId="urn:microsoft.com/office/officeart/2005/8/layout/chevron2"/>
    <dgm:cxn modelId="{7CC20D59-B74A-4BEF-9D95-876ED8E4727E}" type="presParOf" srcId="{9782050D-39E9-4DEC-8569-A31D4463B400}" destId="{BD7BD520-3D2E-4CEE-AF81-8683D0327A00}" srcOrd="14" destOrd="0" presId="urn:microsoft.com/office/officeart/2005/8/layout/chevron2"/>
    <dgm:cxn modelId="{5255CB1A-3076-4EC6-A5C6-1BF5DA684995}" type="presParOf" srcId="{BD7BD520-3D2E-4CEE-AF81-8683D0327A00}" destId="{9B11B7CD-ECD9-4AE5-8954-51EBA7EC6DC8}" srcOrd="0" destOrd="0" presId="urn:microsoft.com/office/officeart/2005/8/layout/chevron2"/>
    <dgm:cxn modelId="{E21B1087-33CB-4D07-B562-6CF8CB1B0E7B}" type="presParOf" srcId="{BD7BD520-3D2E-4CEE-AF81-8683D0327A00}" destId="{45BFAF45-51B9-4AB0-984C-B17E3D9DECD6}" srcOrd="1" destOrd="0" presId="urn:microsoft.com/office/officeart/2005/8/layout/chevron2"/>
    <dgm:cxn modelId="{36DCAD34-86F6-4E0A-9716-50D367A9E51D}" type="presParOf" srcId="{9782050D-39E9-4DEC-8569-A31D4463B400}" destId="{143CACBA-992B-4C09-B7E9-FEB51C37E0AF}" srcOrd="15" destOrd="0" presId="urn:microsoft.com/office/officeart/2005/8/layout/chevron2"/>
    <dgm:cxn modelId="{A57047AD-366C-4881-9B03-E0B6107037AA}" type="presParOf" srcId="{9782050D-39E9-4DEC-8569-A31D4463B400}" destId="{A67BB583-C175-492E-B5A1-B330A86185FE}" srcOrd="16" destOrd="0" presId="urn:microsoft.com/office/officeart/2005/8/layout/chevron2"/>
    <dgm:cxn modelId="{32630619-D373-43D1-AFD6-A860AC2E299E}" type="presParOf" srcId="{A67BB583-C175-492E-B5A1-B330A86185FE}" destId="{F5427771-0615-490C-8ECF-77FC70DF1854}" srcOrd="0" destOrd="0" presId="urn:microsoft.com/office/officeart/2005/8/layout/chevron2"/>
    <dgm:cxn modelId="{A8FA6D7A-1D58-431B-AB6D-6FF56224C8E8}" type="presParOf" srcId="{A67BB583-C175-492E-B5A1-B330A86185FE}" destId="{1201E75A-CEB9-4E8E-8A8E-2577B42C3A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515E91-DB25-4307-93AC-EE7E0C472138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14E12DC-8F1A-47D9-A6A1-4D26BDC76F9D}">
      <dgm:prSet phldrT="[Текст]" phldr="1"/>
      <dgm:spPr/>
      <dgm:t>
        <a:bodyPr/>
        <a:lstStyle/>
        <a:p>
          <a:endParaRPr lang="ru-RU" dirty="0"/>
        </a:p>
      </dgm:t>
    </dgm:pt>
    <dgm:pt modelId="{A7108B4A-CB5C-4E73-98AA-89811A4C732D}" type="parTrans" cxnId="{113EF815-6915-49C6-A779-FE27958C60A7}">
      <dgm:prSet/>
      <dgm:spPr/>
      <dgm:t>
        <a:bodyPr/>
        <a:lstStyle/>
        <a:p>
          <a:endParaRPr lang="ru-RU"/>
        </a:p>
      </dgm:t>
    </dgm:pt>
    <dgm:pt modelId="{8BE7A071-1BAC-4C1B-A854-FEFE1C032222}" type="sibTrans" cxnId="{113EF815-6915-49C6-A779-FE27958C60A7}">
      <dgm:prSet/>
      <dgm:spPr/>
      <dgm:t>
        <a:bodyPr/>
        <a:lstStyle/>
        <a:p>
          <a:endParaRPr lang="ru-RU"/>
        </a:p>
      </dgm:t>
    </dgm:pt>
    <dgm:pt modelId="{E60B908F-029C-4DA8-8882-B1852ABD9DCD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коммунальной и инженерной инфраструктуры города</a:t>
          </a:r>
        </a:p>
      </dgm:t>
    </dgm:pt>
    <dgm:pt modelId="{DEDA88AA-ACCC-44E3-B2E1-7A90A957E376}" type="parTrans" cxnId="{B6D64CA3-D57E-458B-B528-20FC66BD02D3}">
      <dgm:prSet/>
      <dgm:spPr/>
      <dgm:t>
        <a:bodyPr/>
        <a:lstStyle/>
        <a:p>
          <a:endParaRPr lang="ru-RU"/>
        </a:p>
      </dgm:t>
    </dgm:pt>
    <dgm:pt modelId="{5A450CA9-EE08-4B40-9A05-CE9007EBEF72}" type="sibTrans" cxnId="{B6D64CA3-D57E-458B-B528-20FC66BD02D3}">
      <dgm:prSet/>
      <dgm:spPr/>
      <dgm:t>
        <a:bodyPr/>
        <a:lstStyle/>
        <a:p>
          <a:endParaRPr lang="ru-RU"/>
        </a:p>
      </dgm:t>
    </dgm:pt>
    <dgm:pt modelId="{5B3CA395-32E3-4D1E-AB4C-2DC27D028E8B}">
      <dgm:prSet phldrT="[Текст]" phldr="1"/>
      <dgm:spPr/>
      <dgm:t>
        <a:bodyPr/>
        <a:lstStyle/>
        <a:p>
          <a:endParaRPr lang="ru-RU"/>
        </a:p>
      </dgm:t>
    </dgm:pt>
    <dgm:pt modelId="{D437B25F-5666-4329-9703-EEADF6192E93}" type="parTrans" cxnId="{0F2AD64F-E59F-4EC7-8953-DF2BC6517F55}">
      <dgm:prSet/>
      <dgm:spPr/>
      <dgm:t>
        <a:bodyPr/>
        <a:lstStyle/>
        <a:p>
          <a:endParaRPr lang="ru-RU"/>
        </a:p>
      </dgm:t>
    </dgm:pt>
    <dgm:pt modelId="{3CD7B925-9BD7-49BC-BBE2-1AF70070744A}" type="sibTrans" cxnId="{0F2AD64F-E59F-4EC7-8953-DF2BC6517F55}">
      <dgm:prSet/>
      <dgm:spPr/>
      <dgm:t>
        <a:bodyPr/>
        <a:lstStyle/>
        <a:p>
          <a:endParaRPr lang="ru-RU"/>
        </a:p>
      </dgm:t>
    </dgm:pt>
    <dgm:pt modelId="{AC5D49FA-4729-4F73-842D-4A6492688AE6}">
      <dgm:prSet phldrT="[Текст]" phldr="1"/>
      <dgm:spPr/>
      <dgm:t>
        <a:bodyPr/>
        <a:lstStyle/>
        <a:p>
          <a:endParaRPr lang="ru-RU"/>
        </a:p>
      </dgm:t>
    </dgm:pt>
    <dgm:pt modelId="{E323D8CF-B7EA-4109-8617-1BFBDF67058A}" type="parTrans" cxnId="{9698E74F-B06D-4439-91FF-91BD42A6FFA3}">
      <dgm:prSet/>
      <dgm:spPr/>
      <dgm:t>
        <a:bodyPr/>
        <a:lstStyle/>
        <a:p>
          <a:endParaRPr lang="ru-RU"/>
        </a:p>
      </dgm:t>
    </dgm:pt>
    <dgm:pt modelId="{12F2C8F7-C33C-4CC2-957A-B20B1DABB132}" type="sibTrans" cxnId="{9698E74F-B06D-4439-91FF-91BD42A6FFA3}">
      <dgm:prSet/>
      <dgm:spPr/>
      <dgm:t>
        <a:bodyPr/>
        <a:lstStyle/>
        <a:p>
          <a:endParaRPr lang="ru-RU"/>
        </a:p>
      </dgm:t>
    </dgm:pt>
    <dgm:pt modelId="{174CF8F8-C0D1-4E92-B0C4-1F5F7D142147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среднего предпринимательства</a:t>
          </a:r>
        </a:p>
      </dgm:t>
    </dgm:pt>
    <dgm:pt modelId="{33097EB2-CF6F-4F8F-933C-5EC4D78FBD98}" type="parTrans" cxnId="{8B5A7CEA-AFE3-4F9D-A702-19E88C1000BE}">
      <dgm:prSet/>
      <dgm:spPr/>
      <dgm:t>
        <a:bodyPr/>
        <a:lstStyle/>
        <a:p>
          <a:endParaRPr lang="ru-RU"/>
        </a:p>
      </dgm:t>
    </dgm:pt>
    <dgm:pt modelId="{AA22F05D-7F81-4B32-9975-BEE05B7F0F57}" type="sibTrans" cxnId="{8B5A7CEA-AFE3-4F9D-A702-19E88C1000BE}">
      <dgm:prSet/>
      <dgm:spPr/>
      <dgm:t>
        <a:bodyPr/>
        <a:lstStyle/>
        <a:p>
          <a:endParaRPr lang="ru-RU"/>
        </a:p>
      </dgm:t>
    </dgm:pt>
    <dgm:pt modelId="{9562CBC8-4393-43DD-9298-DFA9D65B63C1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комфортной среды проживания с развитой социальной инфраструктурой</a:t>
          </a:r>
        </a:p>
      </dgm:t>
    </dgm:pt>
    <dgm:pt modelId="{7600C060-C222-4BD4-B1EF-B119CA429494}" type="parTrans" cxnId="{932AC95F-3507-4CB0-90BE-A0FB33D2023B}">
      <dgm:prSet/>
      <dgm:spPr/>
      <dgm:t>
        <a:bodyPr/>
        <a:lstStyle/>
        <a:p>
          <a:endParaRPr lang="ru-RU"/>
        </a:p>
      </dgm:t>
    </dgm:pt>
    <dgm:pt modelId="{4B0049A7-A21B-4263-B3EB-B6B6263D6515}" type="sibTrans" cxnId="{932AC95F-3507-4CB0-90BE-A0FB33D2023B}">
      <dgm:prSet/>
      <dgm:spPr/>
      <dgm:t>
        <a:bodyPr/>
        <a:lstStyle/>
        <a:p>
          <a:endParaRPr lang="ru-RU"/>
        </a:p>
      </dgm:t>
    </dgm:pt>
    <dgm:pt modelId="{21B16E9C-1CA4-4176-B649-754A1D963F0D}">
      <dgm:prSet/>
      <dgm:spPr/>
      <dgm:t>
        <a:bodyPr/>
        <a:lstStyle/>
        <a:p>
          <a:endParaRPr lang="ru-RU"/>
        </a:p>
      </dgm:t>
    </dgm:pt>
    <dgm:pt modelId="{136D24EE-04DB-44DE-AB9D-4BB74B154521}" type="parTrans" cxnId="{02E8DEFB-6559-423F-9F1F-0050853AD048}">
      <dgm:prSet/>
      <dgm:spPr/>
      <dgm:t>
        <a:bodyPr/>
        <a:lstStyle/>
        <a:p>
          <a:endParaRPr lang="ru-RU"/>
        </a:p>
      </dgm:t>
    </dgm:pt>
    <dgm:pt modelId="{46CE2F12-B13F-4BAB-A3D3-8B33A6E3A289}" type="sibTrans" cxnId="{02E8DEFB-6559-423F-9F1F-0050853AD048}">
      <dgm:prSet/>
      <dgm:spPr/>
      <dgm:t>
        <a:bodyPr/>
        <a:lstStyle/>
        <a:p>
          <a:endParaRPr lang="ru-RU"/>
        </a:p>
      </dgm:t>
    </dgm:pt>
    <dgm:pt modelId="{7C1DD3E9-AFA9-4FDF-BA07-D956287D14B9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промышленного производства</a:t>
          </a:r>
        </a:p>
      </dgm:t>
    </dgm:pt>
    <dgm:pt modelId="{37520137-7193-4FAE-A548-958075C63A34}" type="parTrans" cxnId="{29AA924A-3B61-444E-A7C5-C42C437AD532}">
      <dgm:prSet/>
      <dgm:spPr/>
      <dgm:t>
        <a:bodyPr/>
        <a:lstStyle/>
        <a:p>
          <a:endParaRPr lang="ru-RU"/>
        </a:p>
      </dgm:t>
    </dgm:pt>
    <dgm:pt modelId="{1F21673F-957F-456F-8F2A-12B4164E0992}" type="sibTrans" cxnId="{29AA924A-3B61-444E-A7C5-C42C437AD532}">
      <dgm:prSet/>
      <dgm:spPr/>
      <dgm:t>
        <a:bodyPr/>
        <a:lstStyle/>
        <a:p>
          <a:endParaRPr lang="ru-RU"/>
        </a:p>
      </dgm:t>
    </dgm:pt>
    <dgm:pt modelId="{9782050D-39E9-4DEC-8569-A31D4463B400}" type="pres">
      <dgm:prSet presAssocID="{56515E91-DB25-4307-93AC-EE7E0C472138}" presName="linearFlow" presStyleCnt="0">
        <dgm:presLayoutVars>
          <dgm:dir/>
          <dgm:animLvl val="lvl"/>
          <dgm:resizeHandles val="exact"/>
        </dgm:presLayoutVars>
      </dgm:prSet>
      <dgm:spPr/>
    </dgm:pt>
    <dgm:pt modelId="{0E1636CB-5BD8-45BC-A4EF-898050405579}" type="pres">
      <dgm:prSet presAssocID="{114E12DC-8F1A-47D9-A6A1-4D26BDC76F9D}" presName="composite" presStyleCnt="0"/>
      <dgm:spPr/>
    </dgm:pt>
    <dgm:pt modelId="{7DF24EFD-5202-4BCD-9C27-B91F12CCD38E}" type="pres">
      <dgm:prSet presAssocID="{114E12DC-8F1A-47D9-A6A1-4D26BDC76F9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94D75FE-8BCE-419D-81F1-5D967D6E37C3}" type="pres">
      <dgm:prSet presAssocID="{114E12DC-8F1A-47D9-A6A1-4D26BDC76F9D}" presName="descendantText" presStyleLbl="alignAcc1" presStyleIdx="0" presStyleCnt="4" custLinFactNeighborX="2542" custLinFactNeighborY="1513">
        <dgm:presLayoutVars>
          <dgm:bulletEnabled val="1"/>
        </dgm:presLayoutVars>
      </dgm:prSet>
      <dgm:spPr/>
    </dgm:pt>
    <dgm:pt modelId="{C010306A-93BE-41AC-AEE5-77E901033FC3}" type="pres">
      <dgm:prSet presAssocID="{8BE7A071-1BAC-4C1B-A854-FEFE1C032222}" presName="sp" presStyleCnt="0"/>
      <dgm:spPr/>
    </dgm:pt>
    <dgm:pt modelId="{B473D811-E3E1-4A75-82D4-BAC88593D7E2}" type="pres">
      <dgm:prSet presAssocID="{5B3CA395-32E3-4D1E-AB4C-2DC27D028E8B}" presName="composite" presStyleCnt="0"/>
      <dgm:spPr/>
    </dgm:pt>
    <dgm:pt modelId="{F210B5E6-5457-4C96-BFBA-90DDDB6A4905}" type="pres">
      <dgm:prSet presAssocID="{5B3CA395-32E3-4D1E-AB4C-2DC27D028E8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FB00108-E2D9-48A9-BAB6-2986B931B49F}" type="pres">
      <dgm:prSet presAssocID="{5B3CA395-32E3-4D1E-AB4C-2DC27D028E8B}" presName="descendantText" presStyleLbl="alignAcc1" presStyleIdx="1" presStyleCnt="4" custLinFactNeighborX="339" custLinFactNeighborY="6889">
        <dgm:presLayoutVars>
          <dgm:bulletEnabled val="1"/>
        </dgm:presLayoutVars>
      </dgm:prSet>
      <dgm:spPr/>
    </dgm:pt>
    <dgm:pt modelId="{61307A6B-B699-407E-A2D1-D9AD41FA72C6}" type="pres">
      <dgm:prSet presAssocID="{3CD7B925-9BD7-49BC-BBE2-1AF70070744A}" presName="sp" presStyleCnt="0"/>
      <dgm:spPr/>
    </dgm:pt>
    <dgm:pt modelId="{B7C2D6D6-A8B3-4302-B2BE-E06C6E0ACEBE}" type="pres">
      <dgm:prSet presAssocID="{AC5D49FA-4729-4F73-842D-4A6492688AE6}" presName="composite" presStyleCnt="0"/>
      <dgm:spPr/>
    </dgm:pt>
    <dgm:pt modelId="{81FB9931-B569-462C-B771-2ACDC3FF2760}" type="pres">
      <dgm:prSet presAssocID="{AC5D49FA-4729-4F73-842D-4A6492688AE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0E78BF3-626F-4AE8-8F37-37BB11AAA9E8}" type="pres">
      <dgm:prSet presAssocID="{AC5D49FA-4729-4F73-842D-4A6492688AE6}" presName="descendantText" presStyleLbl="alignAcc1" presStyleIdx="2" presStyleCnt="4">
        <dgm:presLayoutVars>
          <dgm:bulletEnabled val="1"/>
        </dgm:presLayoutVars>
      </dgm:prSet>
      <dgm:spPr/>
    </dgm:pt>
    <dgm:pt modelId="{540A3989-5127-4718-AEE8-99062AABBC53}" type="pres">
      <dgm:prSet presAssocID="{12F2C8F7-C33C-4CC2-957A-B20B1DABB132}" presName="sp" presStyleCnt="0"/>
      <dgm:spPr/>
    </dgm:pt>
    <dgm:pt modelId="{A2BB7872-FBBA-4644-8A5D-B8A9D4CE00D0}" type="pres">
      <dgm:prSet presAssocID="{21B16E9C-1CA4-4176-B649-754A1D963F0D}" presName="composite" presStyleCnt="0"/>
      <dgm:spPr/>
    </dgm:pt>
    <dgm:pt modelId="{C616DA6D-D247-47CA-A60D-6599F8AB248D}" type="pres">
      <dgm:prSet presAssocID="{21B16E9C-1CA4-4176-B649-754A1D963F0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A5410E4-5C44-453D-9295-0E0E31ADB2E8}" type="pres">
      <dgm:prSet presAssocID="{21B16E9C-1CA4-4176-B649-754A1D963F0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13EF815-6915-49C6-A779-FE27958C60A7}" srcId="{56515E91-DB25-4307-93AC-EE7E0C472138}" destId="{114E12DC-8F1A-47D9-A6A1-4D26BDC76F9D}" srcOrd="0" destOrd="0" parTransId="{A7108B4A-CB5C-4E73-98AA-89811A4C732D}" sibTransId="{8BE7A071-1BAC-4C1B-A854-FEFE1C032222}"/>
    <dgm:cxn modelId="{CDEC371B-0B2F-43A1-A75E-FA4A669B3874}" type="presOf" srcId="{21B16E9C-1CA4-4176-B649-754A1D963F0D}" destId="{C616DA6D-D247-47CA-A60D-6599F8AB248D}" srcOrd="0" destOrd="0" presId="urn:microsoft.com/office/officeart/2005/8/layout/chevron2"/>
    <dgm:cxn modelId="{F3153A31-1994-4442-9360-8EA76BBBFC93}" type="presOf" srcId="{114E12DC-8F1A-47D9-A6A1-4D26BDC76F9D}" destId="{7DF24EFD-5202-4BCD-9C27-B91F12CCD38E}" srcOrd="0" destOrd="0" presId="urn:microsoft.com/office/officeart/2005/8/layout/chevron2"/>
    <dgm:cxn modelId="{932AC95F-3507-4CB0-90BE-A0FB33D2023B}" srcId="{5B3CA395-32E3-4D1E-AB4C-2DC27D028E8B}" destId="{9562CBC8-4393-43DD-9298-DFA9D65B63C1}" srcOrd="0" destOrd="0" parTransId="{7600C060-C222-4BD4-B1EF-B119CA429494}" sibTransId="{4B0049A7-A21B-4263-B3EB-B6B6263D6515}"/>
    <dgm:cxn modelId="{29AA924A-3B61-444E-A7C5-C42C437AD532}" srcId="{21B16E9C-1CA4-4176-B649-754A1D963F0D}" destId="{7C1DD3E9-AFA9-4FDF-BA07-D956287D14B9}" srcOrd="0" destOrd="0" parTransId="{37520137-7193-4FAE-A548-958075C63A34}" sibTransId="{1F21673F-957F-456F-8F2A-12B4164E0992}"/>
    <dgm:cxn modelId="{0F2AD64F-E59F-4EC7-8953-DF2BC6517F55}" srcId="{56515E91-DB25-4307-93AC-EE7E0C472138}" destId="{5B3CA395-32E3-4D1E-AB4C-2DC27D028E8B}" srcOrd="1" destOrd="0" parTransId="{D437B25F-5666-4329-9703-EEADF6192E93}" sibTransId="{3CD7B925-9BD7-49BC-BBE2-1AF70070744A}"/>
    <dgm:cxn modelId="{9698E74F-B06D-4439-91FF-91BD42A6FFA3}" srcId="{56515E91-DB25-4307-93AC-EE7E0C472138}" destId="{AC5D49FA-4729-4F73-842D-4A6492688AE6}" srcOrd="2" destOrd="0" parTransId="{E323D8CF-B7EA-4109-8617-1BFBDF67058A}" sibTransId="{12F2C8F7-C33C-4CC2-957A-B20B1DABB132}"/>
    <dgm:cxn modelId="{59341253-5D36-4768-B8FB-1928BC452EBB}" type="presOf" srcId="{E60B908F-029C-4DA8-8882-B1852ABD9DCD}" destId="{B94D75FE-8BCE-419D-81F1-5D967D6E37C3}" srcOrd="0" destOrd="0" presId="urn:microsoft.com/office/officeart/2005/8/layout/chevron2"/>
    <dgm:cxn modelId="{EF9EA35A-5FD7-4A3F-8A79-324F063BD437}" type="presOf" srcId="{174CF8F8-C0D1-4E92-B0C4-1F5F7D142147}" destId="{C0E78BF3-626F-4AE8-8F37-37BB11AAA9E8}" srcOrd="0" destOrd="0" presId="urn:microsoft.com/office/officeart/2005/8/layout/chevron2"/>
    <dgm:cxn modelId="{B6D64CA3-D57E-458B-B528-20FC66BD02D3}" srcId="{114E12DC-8F1A-47D9-A6A1-4D26BDC76F9D}" destId="{E60B908F-029C-4DA8-8882-B1852ABD9DCD}" srcOrd="0" destOrd="0" parTransId="{DEDA88AA-ACCC-44E3-B2E1-7A90A957E376}" sibTransId="{5A450CA9-EE08-4B40-9A05-CE9007EBEF72}"/>
    <dgm:cxn modelId="{00A5E9A6-A265-444A-BC55-ED236DED5456}" type="presOf" srcId="{9562CBC8-4393-43DD-9298-DFA9D65B63C1}" destId="{7FB00108-E2D9-48A9-BAB6-2986B931B49F}" srcOrd="0" destOrd="0" presId="urn:microsoft.com/office/officeart/2005/8/layout/chevron2"/>
    <dgm:cxn modelId="{46E0CDB2-2435-475E-96A2-5D38C85FC8AF}" type="presOf" srcId="{5B3CA395-32E3-4D1E-AB4C-2DC27D028E8B}" destId="{F210B5E6-5457-4C96-BFBA-90DDDB6A4905}" srcOrd="0" destOrd="0" presId="urn:microsoft.com/office/officeart/2005/8/layout/chevron2"/>
    <dgm:cxn modelId="{94585FBB-F231-42AB-B7C3-AC97BECD9E98}" type="presOf" srcId="{56515E91-DB25-4307-93AC-EE7E0C472138}" destId="{9782050D-39E9-4DEC-8569-A31D4463B400}" srcOrd="0" destOrd="0" presId="urn:microsoft.com/office/officeart/2005/8/layout/chevron2"/>
    <dgm:cxn modelId="{41386ACB-66A7-4704-9450-ED5759D3D2E7}" type="presOf" srcId="{AC5D49FA-4729-4F73-842D-4A6492688AE6}" destId="{81FB9931-B569-462C-B771-2ACDC3FF2760}" srcOrd="0" destOrd="0" presId="urn:microsoft.com/office/officeart/2005/8/layout/chevron2"/>
    <dgm:cxn modelId="{2D7D0FD5-2039-41C2-B14F-6089D25CB3EF}" type="presOf" srcId="{7C1DD3E9-AFA9-4FDF-BA07-D956287D14B9}" destId="{CA5410E4-5C44-453D-9295-0E0E31ADB2E8}" srcOrd="0" destOrd="0" presId="urn:microsoft.com/office/officeart/2005/8/layout/chevron2"/>
    <dgm:cxn modelId="{8B5A7CEA-AFE3-4F9D-A702-19E88C1000BE}" srcId="{AC5D49FA-4729-4F73-842D-4A6492688AE6}" destId="{174CF8F8-C0D1-4E92-B0C4-1F5F7D142147}" srcOrd="0" destOrd="0" parTransId="{33097EB2-CF6F-4F8F-933C-5EC4D78FBD98}" sibTransId="{AA22F05D-7F81-4B32-9975-BEE05B7F0F57}"/>
    <dgm:cxn modelId="{02E8DEFB-6559-423F-9F1F-0050853AD048}" srcId="{56515E91-DB25-4307-93AC-EE7E0C472138}" destId="{21B16E9C-1CA4-4176-B649-754A1D963F0D}" srcOrd="3" destOrd="0" parTransId="{136D24EE-04DB-44DE-AB9D-4BB74B154521}" sibTransId="{46CE2F12-B13F-4BAB-A3D3-8B33A6E3A289}"/>
    <dgm:cxn modelId="{4AB8BF8B-CF48-4CF3-9C20-74080CF17F22}" type="presParOf" srcId="{9782050D-39E9-4DEC-8569-A31D4463B400}" destId="{0E1636CB-5BD8-45BC-A4EF-898050405579}" srcOrd="0" destOrd="0" presId="urn:microsoft.com/office/officeart/2005/8/layout/chevron2"/>
    <dgm:cxn modelId="{AB65814D-70FD-46DB-A30D-7EBD08CB668A}" type="presParOf" srcId="{0E1636CB-5BD8-45BC-A4EF-898050405579}" destId="{7DF24EFD-5202-4BCD-9C27-B91F12CCD38E}" srcOrd="0" destOrd="0" presId="urn:microsoft.com/office/officeart/2005/8/layout/chevron2"/>
    <dgm:cxn modelId="{D41C9DFF-4ABA-4112-A70B-5E946EFD0801}" type="presParOf" srcId="{0E1636CB-5BD8-45BC-A4EF-898050405579}" destId="{B94D75FE-8BCE-419D-81F1-5D967D6E37C3}" srcOrd="1" destOrd="0" presId="urn:microsoft.com/office/officeart/2005/8/layout/chevron2"/>
    <dgm:cxn modelId="{4F63C195-A564-4BFD-80EE-1913BB9533F4}" type="presParOf" srcId="{9782050D-39E9-4DEC-8569-A31D4463B400}" destId="{C010306A-93BE-41AC-AEE5-77E901033FC3}" srcOrd="1" destOrd="0" presId="urn:microsoft.com/office/officeart/2005/8/layout/chevron2"/>
    <dgm:cxn modelId="{9E2393D0-FCE6-4B5F-AE6C-AB0678C07A38}" type="presParOf" srcId="{9782050D-39E9-4DEC-8569-A31D4463B400}" destId="{B473D811-E3E1-4A75-82D4-BAC88593D7E2}" srcOrd="2" destOrd="0" presId="urn:microsoft.com/office/officeart/2005/8/layout/chevron2"/>
    <dgm:cxn modelId="{44FFDA34-39FB-4052-A8AA-CD8A8B35D858}" type="presParOf" srcId="{B473D811-E3E1-4A75-82D4-BAC88593D7E2}" destId="{F210B5E6-5457-4C96-BFBA-90DDDB6A4905}" srcOrd="0" destOrd="0" presId="urn:microsoft.com/office/officeart/2005/8/layout/chevron2"/>
    <dgm:cxn modelId="{E7ADA71E-38E6-46FC-8937-0B9000DD60FF}" type="presParOf" srcId="{B473D811-E3E1-4A75-82D4-BAC88593D7E2}" destId="{7FB00108-E2D9-48A9-BAB6-2986B931B49F}" srcOrd="1" destOrd="0" presId="urn:microsoft.com/office/officeart/2005/8/layout/chevron2"/>
    <dgm:cxn modelId="{531885A6-095E-46DC-A8B7-97711FBF2BE2}" type="presParOf" srcId="{9782050D-39E9-4DEC-8569-A31D4463B400}" destId="{61307A6B-B699-407E-A2D1-D9AD41FA72C6}" srcOrd="3" destOrd="0" presId="urn:microsoft.com/office/officeart/2005/8/layout/chevron2"/>
    <dgm:cxn modelId="{D5D42D3E-BC0A-4094-A97E-E3E9914B1232}" type="presParOf" srcId="{9782050D-39E9-4DEC-8569-A31D4463B400}" destId="{B7C2D6D6-A8B3-4302-B2BE-E06C6E0ACEBE}" srcOrd="4" destOrd="0" presId="urn:microsoft.com/office/officeart/2005/8/layout/chevron2"/>
    <dgm:cxn modelId="{59BA2332-F458-49D1-ABAC-B36A107EFDCF}" type="presParOf" srcId="{B7C2D6D6-A8B3-4302-B2BE-E06C6E0ACEBE}" destId="{81FB9931-B569-462C-B771-2ACDC3FF2760}" srcOrd="0" destOrd="0" presId="urn:microsoft.com/office/officeart/2005/8/layout/chevron2"/>
    <dgm:cxn modelId="{6754649B-743E-44A7-AE18-8329B017F347}" type="presParOf" srcId="{B7C2D6D6-A8B3-4302-B2BE-E06C6E0ACEBE}" destId="{C0E78BF3-626F-4AE8-8F37-37BB11AAA9E8}" srcOrd="1" destOrd="0" presId="urn:microsoft.com/office/officeart/2005/8/layout/chevron2"/>
    <dgm:cxn modelId="{2ACF7875-69E4-41B0-861D-D1C1F8B1C12B}" type="presParOf" srcId="{9782050D-39E9-4DEC-8569-A31D4463B400}" destId="{540A3989-5127-4718-AEE8-99062AABBC53}" srcOrd="5" destOrd="0" presId="urn:microsoft.com/office/officeart/2005/8/layout/chevron2"/>
    <dgm:cxn modelId="{93BD77DC-1CB8-4F00-B15D-79F05E5CC779}" type="presParOf" srcId="{9782050D-39E9-4DEC-8569-A31D4463B400}" destId="{A2BB7872-FBBA-4644-8A5D-B8A9D4CE00D0}" srcOrd="6" destOrd="0" presId="urn:microsoft.com/office/officeart/2005/8/layout/chevron2"/>
    <dgm:cxn modelId="{8A12BFE8-4658-47AB-821D-B00E05688BA0}" type="presParOf" srcId="{A2BB7872-FBBA-4644-8A5D-B8A9D4CE00D0}" destId="{C616DA6D-D247-47CA-A60D-6599F8AB248D}" srcOrd="0" destOrd="0" presId="urn:microsoft.com/office/officeart/2005/8/layout/chevron2"/>
    <dgm:cxn modelId="{0CE745DC-A6D9-4D5D-8FD9-5DC5A3109D14}" type="presParOf" srcId="{A2BB7872-FBBA-4644-8A5D-B8A9D4CE00D0}" destId="{CA5410E4-5C44-453D-9295-0E0E31ADB2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ACEB5-DDC0-4AEC-9968-44830DFD1934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809EAD-8D61-4984-8C91-7051F716B8AB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-обеспечение надежного и бесперебойного водоснабжения и теплоснабжения потребителей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A55861E-B9EB-4364-8FBB-543B9EE6F12D}" type="parTrans" cxnId="{0DDEBB46-451E-4741-86D8-38CEEBDD5994}">
      <dgm:prSet/>
      <dgm:spPr/>
      <dgm:t>
        <a:bodyPr/>
        <a:lstStyle/>
        <a:p>
          <a:endParaRPr lang="ru-RU"/>
        </a:p>
      </dgm:t>
    </dgm:pt>
    <dgm:pt modelId="{20E8A326-5424-49F6-8D9D-DE2A9DE8D8B8}" type="sibTrans" cxnId="{0DDEBB46-451E-4741-86D8-38CEEBDD5994}">
      <dgm:prSet/>
      <dgm:spPr/>
      <dgm:t>
        <a:bodyPr/>
        <a:lstStyle/>
        <a:p>
          <a:endParaRPr lang="ru-RU"/>
        </a:p>
      </dgm:t>
    </dgm:pt>
    <dgm:pt modelId="{A420C7C9-3E93-4F43-B3BF-4401E035510C}">
      <dgm:prSet phldrT="[Текст]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- повышение качества работы систем инженерного обеспечения с учетом возрастающих требований к охране окружающей среды и здоровья человека</a:t>
          </a:r>
        </a:p>
      </dgm:t>
    </dgm:pt>
    <dgm:pt modelId="{755EBA83-3BC2-481F-8B5B-03D7D155535D}" type="parTrans" cxnId="{08CA1030-9B77-4C7C-8186-7533DF93C723}">
      <dgm:prSet/>
      <dgm:spPr/>
      <dgm:t>
        <a:bodyPr/>
        <a:lstStyle/>
        <a:p>
          <a:endParaRPr lang="ru-RU"/>
        </a:p>
      </dgm:t>
    </dgm:pt>
    <dgm:pt modelId="{687DCD2C-90ED-453C-BA33-BFD61CC6B804}" type="sibTrans" cxnId="{08CA1030-9B77-4C7C-8186-7533DF93C723}">
      <dgm:prSet/>
      <dgm:spPr/>
      <dgm:t>
        <a:bodyPr/>
        <a:lstStyle/>
        <a:p>
          <a:endParaRPr lang="ru-RU"/>
        </a:p>
      </dgm:t>
    </dgm:pt>
    <dgm:pt modelId="{A7EA75BE-8F9A-4878-A835-4C42793E45E4}">
      <dgm:prSet phldrT="[Текст]"/>
      <dgm:spPr/>
      <dgm:t>
        <a:bodyPr/>
        <a:lstStyle/>
        <a:p>
          <a:r>
            <a:rPr lang="ru-RU"/>
            <a:t>эффективное использование инженерных и территориальных ресурсов с учетом широкого внедрения ресурсосберегающих технологий</a:t>
          </a:r>
          <a:endParaRPr lang="ru-RU" dirty="0"/>
        </a:p>
      </dgm:t>
    </dgm:pt>
    <dgm:pt modelId="{3D839D19-7FF6-4FCB-B55C-2EA18BC16BBD}" type="parTrans" cxnId="{CD67D2DF-6314-4376-B160-1C3BC31C3EFC}">
      <dgm:prSet/>
      <dgm:spPr/>
      <dgm:t>
        <a:bodyPr/>
        <a:lstStyle/>
        <a:p>
          <a:endParaRPr lang="ru-RU"/>
        </a:p>
      </dgm:t>
    </dgm:pt>
    <dgm:pt modelId="{CD13F4D7-2A94-4777-B1BC-2F95EA5E3B5A}" type="sibTrans" cxnId="{CD67D2DF-6314-4376-B160-1C3BC31C3EFC}">
      <dgm:prSet/>
      <dgm:spPr/>
      <dgm:t>
        <a:bodyPr/>
        <a:lstStyle/>
        <a:p>
          <a:endParaRPr lang="ru-RU"/>
        </a:p>
      </dgm:t>
    </dgm:pt>
    <dgm:pt modelId="{DCC8814B-5266-44A0-80C2-97C0A689F8B9}" type="pres">
      <dgm:prSet presAssocID="{CB5ACEB5-DDC0-4AEC-9968-44830DFD1934}" presName="diagram" presStyleCnt="0">
        <dgm:presLayoutVars>
          <dgm:dir/>
          <dgm:resizeHandles val="exact"/>
        </dgm:presLayoutVars>
      </dgm:prSet>
      <dgm:spPr/>
    </dgm:pt>
    <dgm:pt modelId="{9BF57323-D581-43F1-AE71-5451FBA020E1}" type="pres">
      <dgm:prSet presAssocID="{CA809EAD-8D61-4984-8C91-7051F716B8AB}" presName="node" presStyleLbl="node1" presStyleIdx="0" presStyleCnt="3">
        <dgm:presLayoutVars>
          <dgm:bulletEnabled val="1"/>
        </dgm:presLayoutVars>
      </dgm:prSet>
      <dgm:spPr/>
    </dgm:pt>
    <dgm:pt modelId="{4D3AC428-1ACF-42EA-A602-4F181DD4CE5A}" type="pres">
      <dgm:prSet presAssocID="{20E8A326-5424-49F6-8D9D-DE2A9DE8D8B8}" presName="sibTrans" presStyleCnt="0"/>
      <dgm:spPr/>
    </dgm:pt>
    <dgm:pt modelId="{DDBEDB98-99F1-4333-9D2D-E3FFCCEE9746}" type="pres">
      <dgm:prSet presAssocID="{A420C7C9-3E93-4F43-B3BF-4401E035510C}" presName="node" presStyleLbl="node1" presStyleIdx="1" presStyleCnt="3">
        <dgm:presLayoutVars>
          <dgm:bulletEnabled val="1"/>
        </dgm:presLayoutVars>
      </dgm:prSet>
      <dgm:spPr/>
    </dgm:pt>
    <dgm:pt modelId="{4634C8FE-7E41-471F-BF01-7F9F4787C392}" type="pres">
      <dgm:prSet presAssocID="{687DCD2C-90ED-453C-BA33-BFD61CC6B804}" presName="sibTrans" presStyleCnt="0"/>
      <dgm:spPr/>
    </dgm:pt>
    <dgm:pt modelId="{A1E67EB0-0E24-4F47-BA01-EDCC73EFC239}" type="pres">
      <dgm:prSet presAssocID="{A7EA75BE-8F9A-4878-A835-4C42793E45E4}" presName="node" presStyleLbl="node1" presStyleIdx="2" presStyleCnt="3">
        <dgm:presLayoutVars>
          <dgm:bulletEnabled val="1"/>
        </dgm:presLayoutVars>
      </dgm:prSet>
      <dgm:spPr/>
    </dgm:pt>
  </dgm:ptLst>
  <dgm:cxnLst>
    <dgm:cxn modelId="{08CA1030-9B77-4C7C-8186-7533DF93C723}" srcId="{CB5ACEB5-DDC0-4AEC-9968-44830DFD1934}" destId="{A420C7C9-3E93-4F43-B3BF-4401E035510C}" srcOrd="1" destOrd="0" parTransId="{755EBA83-3BC2-481F-8B5B-03D7D155535D}" sibTransId="{687DCD2C-90ED-453C-BA33-BFD61CC6B804}"/>
    <dgm:cxn modelId="{2A2A4566-2DAE-483A-8232-1753ECBB6C48}" type="presOf" srcId="{CB5ACEB5-DDC0-4AEC-9968-44830DFD1934}" destId="{DCC8814B-5266-44A0-80C2-97C0A689F8B9}" srcOrd="0" destOrd="0" presId="urn:microsoft.com/office/officeart/2005/8/layout/default"/>
    <dgm:cxn modelId="{0DDEBB46-451E-4741-86D8-38CEEBDD5994}" srcId="{CB5ACEB5-DDC0-4AEC-9968-44830DFD1934}" destId="{CA809EAD-8D61-4984-8C91-7051F716B8AB}" srcOrd="0" destOrd="0" parTransId="{0A55861E-B9EB-4364-8FBB-543B9EE6F12D}" sibTransId="{20E8A326-5424-49F6-8D9D-DE2A9DE8D8B8}"/>
    <dgm:cxn modelId="{AF45D96C-51B3-4196-B9AB-8095889ECFCB}" type="presOf" srcId="{A7EA75BE-8F9A-4878-A835-4C42793E45E4}" destId="{A1E67EB0-0E24-4F47-BA01-EDCC73EFC239}" srcOrd="0" destOrd="0" presId="urn:microsoft.com/office/officeart/2005/8/layout/default"/>
    <dgm:cxn modelId="{F15D8CA1-5F6F-48B8-BF99-A20B2ED7E619}" type="presOf" srcId="{A420C7C9-3E93-4F43-B3BF-4401E035510C}" destId="{DDBEDB98-99F1-4333-9D2D-E3FFCCEE9746}" srcOrd="0" destOrd="0" presId="urn:microsoft.com/office/officeart/2005/8/layout/default"/>
    <dgm:cxn modelId="{CD67D2DF-6314-4376-B160-1C3BC31C3EFC}" srcId="{CB5ACEB5-DDC0-4AEC-9968-44830DFD1934}" destId="{A7EA75BE-8F9A-4878-A835-4C42793E45E4}" srcOrd="2" destOrd="0" parTransId="{3D839D19-7FF6-4FCB-B55C-2EA18BC16BBD}" sibTransId="{CD13F4D7-2A94-4777-B1BC-2F95EA5E3B5A}"/>
    <dgm:cxn modelId="{59995AF1-8464-4758-A5B1-E4E8898E42FA}" type="presOf" srcId="{CA809EAD-8D61-4984-8C91-7051F716B8AB}" destId="{9BF57323-D581-43F1-AE71-5451FBA020E1}" srcOrd="0" destOrd="0" presId="urn:microsoft.com/office/officeart/2005/8/layout/default"/>
    <dgm:cxn modelId="{AF26F7D2-2DE1-4027-BB57-A3DFDDB2F8CE}" type="presParOf" srcId="{DCC8814B-5266-44A0-80C2-97C0A689F8B9}" destId="{9BF57323-D581-43F1-AE71-5451FBA020E1}" srcOrd="0" destOrd="0" presId="urn:microsoft.com/office/officeart/2005/8/layout/default"/>
    <dgm:cxn modelId="{D8F6E17D-607F-4A4F-98B5-06D785C18850}" type="presParOf" srcId="{DCC8814B-5266-44A0-80C2-97C0A689F8B9}" destId="{4D3AC428-1ACF-42EA-A602-4F181DD4CE5A}" srcOrd="1" destOrd="0" presId="urn:microsoft.com/office/officeart/2005/8/layout/default"/>
    <dgm:cxn modelId="{D1D752C3-52EA-46F0-A857-6D6E3FF3E2AD}" type="presParOf" srcId="{DCC8814B-5266-44A0-80C2-97C0A689F8B9}" destId="{DDBEDB98-99F1-4333-9D2D-E3FFCCEE9746}" srcOrd="2" destOrd="0" presId="urn:microsoft.com/office/officeart/2005/8/layout/default"/>
    <dgm:cxn modelId="{1D90ED2C-72CA-4884-B663-F2EB03CC9227}" type="presParOf" srcId="{DCC8814B-5266-44A0-80C2-97C0A689F8B9}" destId="{4634C8FE-7E41-471F-BF01-7F9F4787C392}" srcOrd="3" destOrd="0" presId="urn:microsoft.com/office/officeart/2005/8/layout/default"/>
    <dgm:cxn modelId="{48917133-CEF8-44E7-B93B-65DAE4BD8B16}" type="presParOf" srcId="{DCC8814B-5266-44A0-80C2-97C0A689F8B9}" destId="{A1E67EB0-0E24-4F47-BA01-EDCC73EFC23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ACEB5-DDC0-4AEC-9968-44830DFD1934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809EAD-8D61-4984-8C91-7051F716B8A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создание условий для организации досуга и обеспечения населения муниципального образования  услугами организаций культуры</a:t>
          </a:r>
        </a:p>
      </dgm:t>
    </dgm:pt>
    <dgm:pt modelId="{0A55861E-B9EB-4364-8FBB-543B9EE6F12D}" type="parTrans" cxnId="{0DDEBB46-451E-4741-86D8-38CEEBDD5994}">
      <dgm:prSet/>
      <dgm:spPr/>
      <dgm:t>
        <a:bodyPr/>
        <a:lstStyle/>
        <a:p>
          <a:endParaRPr lang="ru-RU"/>
        </a:p>
      </dgm:t>
    </dgm:pt>
    <dgm:pt modelId="{20E8A326-5424-49F6-8D9D-DE2A9DE8D8B8}" type="sibTrans" cxnId="{0DDEBB46-451E-4741-86D8-38CEEBDD5994}">
      <dgm:prSet/>
      <dgm:spPr/>
      <dgm:t>
        <a:bodyPr/>
        <a:lstStyle/>
        <a:p>
          <a:endParaRPr lang="ru-RU"/>
        </a:p>
      </dgm:t>
    </dgm:pt>
    <dgm:pt modelId="{A420C7C9-3E93-4F43-B3BF-4401E035510C}">
      <dgm:prSet phldrT="[Текст]"/>
      <dgm:spPr>
        <a:gradFill rotWithShape="0">
          <a:gsLst>
            <a:gs pos="0">
              <a:srgbClr val="FFC000"/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благоустройство территории (создание условий для безопасного проживания в домах и обустройства дворовых территорий) предоставляющее возможность для активной культурной жизни и проведения праздников и различных культурных мероприятий</a:t>
          </a:r>
        </a:p>
      </dgm:t>
    </dgm:pt>
    <dgm:pt modelId="{755EBA83-3BC2-481F-8B5B-03D7D155535D}" type="parTrans" cxnId="{08CA1030-9B77-4C7C-8186-7533DF93C723}">
      <dgm:prSet/>
      <dgm:spPr/>
      <dgm:t>
        <a:bodyPr/>
        <a:lstStyle/>
        <a:p>
          <a:endParaRPr lang="ru-RU"/>
        </a:p>
      </dgm:t>
    </dgm:pt>
    <dgm:pt modelId="{687DCD2C-90ED-453C-BA33-BFD61CC6B804}" type="sibTrans" cxnId="{08CA1030-9B77-4C7C-8186-7533DF93C723}">
      <dgm:prSet/>
      <dgm:spPr/>
      <dgm:t>
        <a:bodyPr/>
        <a:lstStyle/>
        <a:p>
          <a:endParaRPr lang="ru-RU"/>
        </a:p>
      </dgm:t>
    </dgm:pt>
    <dgm:pt modelId="{A7EA75BE-8F9A-4878-A835-4C42793E45E4}">
      <dgm:prSet phldrT="[Текст]"/>
      <dgm:spPr>
        <a:gradFill rotWithShape="0">
          <a:gsLst>
            <a:gs pos="0">
              <a:srgbClr val="B65C6B"/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ведение сбалансированной градостроительной политики, дающей возможности для развития территорий, но не ограничивающей комфорт его жителей</a:t>
          </a:r>
        </a:p>
      </dgm:t>
    </dgm:pt>
    <dgm:pt modelId="{3D839D19-7FF6-4FCB-B55C-2EA18BC16BBD}" type="parTrans" cxnId="{CD67D2DF-6314-4376-B160-1C3BC31C3EFC}">
      <dgm:prSet/>
      <dgm:spPr/>
      <dgm:t>
        <a:bodyPr/>
        <a:lstStyle/>
        <a:p>
          <a:endParaRPr lang="ru-RU"/>
        </a:p>
      </dgm:t>
    </dgm:pt>
    <dgm:pt modelId="{CD13F4D7-2A94-4777-B1BC-2F95EA5E3B5A}" type="sibTrans" cxnId="{CD67D2DF-6314-4376-B160-1C3BC31C3EFC}">
      <dgm:prSet/>
      <dgm:spPr/>
      <dgm:t>
        <a:bodyPr/>
        <a:lstStyle/>
        <a:p>
          <a:endParaRPr lang="ru-RU"/>
        </a:p>
      </dgm:t>
    </dgm:pt>
    <dgm:pt modelId="{DCC8814B-5266-44A0-80C2-97C0A689F8B9}" type="pres">
      <dgm:prSet presAssocID="{CB5ACEB5-DDC0-4AEC-9968-44830DFD1934}" presName="diagram" presStyleCnt="0">
        <dgm:presLayoutVars>
          <dgm:dir/>
          <dgm:resizeHandles val="exact"/>
        </dgm:presLayoutVars>
      </dgm:prSet>
      <dgm:spPr/>
    </dgm:pt>
    <dgm:pt modelId="{9BF57323-D581-43F1-AE71-5451FBA020E1}" type="pres">
      <dgm:prSet presAssocID="{CA809EAD-8D61-4984-8C91-7051F716B8AB}" presName="node" presStyleLbl="node1" presStyleIdx="0" presStyleCnt="3" custScaleX="144044" custScaleY="118973" custLinFactNeighborX="-1401" custLinFactNeighborY="-24241">
        <dgm:presLayoutVars>
          <dgm:bulletEnabled val="1"/>
        </dgm:presLayoutVars>
      </dgm:prSet>
      <dgm:spPr/>
    </dgm:pt>
    <dgm:pt modelId="{4D3AC428-1ACF-42EA-A602-4F181DD4CE5A}" type="pres">
      <dgm:prSet presAssocID="{20E8A326-5424-49F6-8D9D-DE2A9DE8D8B8}" presName="sibTrans" presStyleCnt="0"/>
      <dgm:spPr/>
    </dgm:pt>
    <dgm:pt modelId="{DDBEDB98-99F1-4333-9D2D-E3FFCCEE9746}" type="pres">
      <dgm:prSet presAssocID="{A420C7C9-3E93-4F43-B3BF-4401E035510C}" presName="node" presStyleLbl="node1" presStyleIdx="1" presStyleCnt="3" custScaleX="157937" custScaleY="163726" custLinFactY="22204" custLinFactNeighborX="-65631" custLinFactNeighborY="100000">
        <dgm:presLayoutVars>
          <dgm:bulletEnabled val="1"/>
        </dgm:presLayoutVars>
      </dgm:prSet>
      <dgm:spPr/>
    </dgm:pt>
    <dgm:pt modelId="{4634C8FE-7E41-471F-BF01-7F9F4787C392}" type="pres">
      <dgm:prSet presAssocID="{687DCD2C-90ED-453C-BA33-BFD61CC6B804}" presName="sibTrans" presStyleCnt="0"/>
      <dgm:spPr/>
    </dgm:pt>
    <dgm:pt modelId="{A1E67EB0-0E24-4F47-BA01-EDCC73EFC239}" type="pres">
      <dgm:prSet presAssocID="{A7EA75BE-8F9A-4878-A835-4C42793E45E4}" presName="node" presStyleLbl="node1" presStyleIdx="2" presStyleCnt="3" custScaleX="147054" custScaleY="92926" custLinFactY="-56164" custLinFactNeighborX="80946" custLinFactNeighborY="-100000">
        <dgm:presLayoutVars>
          <dgm:bulletEnabled val="1"/>
        </dgm:presLayoutVars>
      </dgm:prSet>
      <dgm:spPr/>
    </dgm:pt>
  </dgm:ptLst>
  <dgm:cxnLst>
    <dgm:cxn modelId="{857DB505-31CA-4BFB-AD17-66922C197B20}" type="presOf" srcId="{CB5ACEB5-DDC0-4AEC-9968-44830DFD1934}" destId="{DCC8814B-5266-44A0-80C2-97C0A689F8B9}" srcOrd="0" destOrd="0" presId="urn:microsoft.com/office/officeart/2005/8/layout/default"/>
    <dgm:cxn modelId="{5AC55C0A-5F9D-46C8-AA1C-B82200B76C7C}" type="presOf" srcId="{A420C7C9-3E93-4F43-B3BF-4401E035510C}" destId="{DDBEDB98-99F1-4333-9D2D-E3FFCCEE9746}" srcOrd="0" destOrd="0" presId="urn:microsoft.com/office/officeart/2005/8/layout/default"/>
    <dgm:cxn modelId="{08CA1030-9B77-4C7C-8186-7533DF93C723}" srcId="{CB5ACEB5-DDC0-4AEC-9968-44830DFD1934}" destId="{A420C7C9-3E93-4F43-B3BF-4401E035510C}" srcOrd="1" destOrd="0" parTransId="{755EBA83-3BC2-481F-8B5B-03D7D155535D}" sibTransId="{687DCD2C-90ED-453C-BA33-BFD61CC6B804}"/>
    <dgm:cxn modelId="{0DDEBB46-451E-4741-86D8-38CEEBDD5994}" srcId="{CB5ACEB5-DDC0-4AEC-9968-44830DFD1934}" destId="{CA809EAD-8D61-4984-8C91-7051F716B8AB}" srcOrd="0" destOrd="0" parTransId="{0A55861E-B9EB-4364-8FBB-543B9EE6F12D}" sibTransId="{20E8A326-5424-49F6-8D9D-DE2A9DE8D8B8}"/>
    <dgm:cxn modelId="{C022607A-B397-453D-885A-C21157D63E9A}" type="presOf" srcId="{A7EA75BE-8F9A-4878-A835-4C42793E45E4}" destId="{A1E67EB0-0E24-4F47-BA01-EDCC73EFC239}" srcOrd="0" destOrd="0" presId="urn:microsoft.com/office/officeart/2005/8/layout/default"/>
    <dgm:cxn modelId="{CD67D2DF-6314-4376-B160-1C3BC31C3EFC}" srcId="{CB5ACEB5-DDC0-4AEC-9968-44830DFD1934}" destId="{A7EA75BE-8F9A-4878-A835-4C42793E45E4}" srcOrd="2" destOrd="0" parTransId="{3D839D19-7FF6-4FCB-B55C-2EA18BC16BBD}" sibTransId="{CD13F4D7-2A94-4777-B1BC-2F95EA5E3B5A}"/>
    <dgm:cxn modelId="{461DFCE0-176A-46C8-90D6-5CEEEE86738F}" type="presOf" srcId="{CA809EAD-8D61-4984-8C91-7051F716B8AB}" destId="{9BF57323-D581-43F1-AE71-5451FBA020E1}" srcOrd="0" destOrd="0" presId="urn:microsoft.com/office/officeart/2005/8/layout/default"/>
    <dgm:cxn modelId="{3210283E-D8E1-4569-AC3D-88AB8CBFBE9C}" type="presParOf" srcId="{DCC8814B-5266-44A0-80C2-97C0A689F8B9}" destId="{9BF57323-D581-43F1-AE71-5451FBA020E1}" srcOrd="0" destOrd="0" presId="urn:microsoft.com/office/officeart/2005/8/layout/default"/>
    <dgm:cxn modelId="{A5E345EF-CFF6-43FA-8AA8-A2622D7AAC89}" type="presParOf" srcId="{DCC8814B-5266-44A0-80C2-97C0A689F8B9}" destId="{4D3AC428-1ACF-42EA-A602-4F181DD4CE5A}" srcOrd="1" destOrd="0" presId="urn:microsoft.com/office/officeart/2005/8/layout/default"/>
    <dgm:cxn modelId="{CF2D298A-C704-4B1D-958E-611712A7E1CE}" type="presParOf" srcId="{DCC8814B-5266-44A0-80C2-97C0A689F8B9}" destId="{DDBEDB98-99F1-4333-9D2D-E3FFCCEE9746}" srcOrd="2" destOrd="0" presId="urn:microsoft.com/office/officeart/2005/8/layout/default"/>
    <dgm:cxn modelId="{5C8F0CA9-2373-4244-A12D-C1E4A2BD12A1}" type="presParOf" srcId="{DCC8814B-5266-44A0-80C2-97C0A689F8B9}" destId="{4634C8FE-7E41-471F-BF01-7F9F4787C392}" srcOrd="3" destOrd="0" presId="urn:microsoft.com/office/officeart/2005/8/layout/default"/>
    <dgm:cxn modelId="{DAAA5D72-AEB6-42AA-8897-4BB0EA8F2749}" type="presParOf" srcId="{DCC8814B-5266-44A0-80C2-97C0A689F8B9}" destId="{A1E67EB0-0E24-4F47-BA01-EDCC73EFC23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5ACEB5-DDC0-4AEC-9968-44830DFD1934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809EAD-8D61-4984-8C91-7051F716B8A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развитие малого и среднего предпринимательства необходимое для формирования конкурентной среды</a:t>
          </a:r>
        </a:p>
      </dgm:t>
    </dgm:pt>
    <dgm:pt modelId="{0A55861E-B9EB-4364-8FBB-543B9EE6F12D}" type="parTrans" cxnId="{0DDEBB46-451E-4741-86D8-38CEEBDD5994}">
      <dgm:prSet/>
      <dgm:spPr/>
      <dgm:t>
        <a:bodyPr/>
        <a:lstStyle/>
        <a:p>
          <a:endParaRPr lang="ru-RU"/>
        </a:p>
      </dgm:t>
    </dgm:pt>
    <dgm:pt modelId="{20E8A326-5424-49F6-8D9D-DE2A9DE8D8B8}" type="sibTrans" cxnId="{0DDEBB46-451E-4741-86D8-38CEEBDD5994}">
      <dgm:prSet/>
      <dgm:spPr/>
      <dgm:t>
        <a:bodyPr/>
        <a:lstStyle/>
        <a:p>
          <a:endParaRPr lang="ru-RU"/>
        </a:p>
      </dgm:t>
    </dgm:pt>
    <dgm:pt modelId="{A420C7C9-3E93-4F43-B3BF-4401E035510C}">
      <dgm:prSet phldrT="[Текст]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увеличение доли налогов, уплаченных субъектами малого и среднего предпринимательства в объеме налоговых поступлений местного бюджета</a:t>
          </a:r>
        </a:p>
      </dgm:t>
    </dgm:pt>
    <dgm:pt modelId="{755EBA83-3BC2-481F-8B5B-03D7D155535D}" type="parTrans" cxnId="{08CA1030-9B77-4C7C-8186-7533DF93C723}">
      <dgm:prSet/>
      <dgm:spPr/>
      <dgm:t>
        <a:bodyPr/>
        <a:lstStyle/>
        <a:p>
          <a:endParaRPr lang="ru-RU"/>
        </a:p>
      </dgm:t>
    </dgm:pt>
    <dgm:pt modelId="{687DCD2C-90ED-453C-BA33-BFD61CC6B804}" type="sibTrans" cxnId="{08CA1030-9B77-4C7C-8186-7533DF93C723}">
      <dgm:prSet/>
      <dgm:spPr/>
      <dgm:t>
        <a:bodyPr/>
        <a:lstStyle/>
        <a:p>
          <a:endParaRPr lang="ru-RU"/>
        </a:p>
      </dgm:t>
    </dgm:pt>
    <dgm:pt modelId="{A7EA75BE-8F9A-4878-A835-4C42793E45E4}">
      <dgm:prSet phldrT="[Текст]"/>
      <dgm:spPr/>
      <dgm:t>
        <a:bodyPr/>
        <a:lstStyle/>
        <a:p>
          <a:r>
            <a:rPr lang="ru-RU" dirty="0"/>
            <a:t>обеспечение занятости населения (создание новых рабочих мест) и развития </a:t>
          </a:r>
          <a:r>
            <a:rPr lang="ru-RU" dirty="0" err="1"/>
            <a:t>самозанятости</a:t>
          </a:r>
          <a:endParaRPr lang="ru-RU" dirty="0"/>
        </a:p>
      </dgm:t>
    </dgm:pt>
    <dgm:pt modelId="{3D839D19-7FF6-4FCB-B55C-2EA18BC16BBD}" type="parTrans" cxnId="{CD67D2DF-6314-4376-B160-1C3BC31C3EFC}">
      <dgm:prSet/>
      <dgm:spPr/>
      <dgm:t>
        <a:bodyPr/>
        <a:lstStyle/>
        <a:p>
          <a:endParaRPr lang="ru-RU"/>
        </a:p>
      </dgm:t>
    </dgm:pt>
    <dgm:pt modelId="{CD13F4D7-2A94-4777-B1BC-2F95EA5E3B5A}" type="sibTrans" cxnId="{CD67D2DF-6314-4376-B160-1C3BC31C3EFC}">
      <dgm:prSet/>
      <dgm:spPr/>
      <dgm:t>
        <a:bodyPr/>
        <a:lstStyle/>
        <a:p>
          <a:endParaRPr lang="ru-RU"/>
        </a:p>
      </dgm:t>
    </dgm:pt>
    <dgm:pt modelId="{DCC8814B-5266-44A0-80C2-97C0A689F8B9}" type="pres">
      <dgm:prSet presAssocID="{CB5ACEB5-DDC0-4AEC-9968-44830DFD1934}" presName="diagram" presStyleCnt="0">
        <dgm:presLayoutVars>
          <dgm:dir/>
          <dgm:resizeHandles val="exact"/>
        </dgm:presLayoutVars>
      </dgm:prSet>
      <dgm:spPr/>
    </dgm:pt>
    <dgm:pt modelId="{9BF57323-D581-43F1-AE71-5451FBA020E1}" type="pres">
      <dgm:prSet presAssocID="{CA809EAD-8D61-4984-8C91-7051F716B8AB}" presName="node" presStyleLbl="node1" presStyleIdx="0" presStyleCnt="3" custScaleX="144044" custScaleY="118973" custLinFactNeighborX="-20257" custLinFactNeighborY="-13508">
        <dgm:presLayoutVars>
          <dgm:bulletEnabled val="1"/>
        </dgm:presLayoutVars>
      </dgm:prSet>
      <dgm:spPr/>
    </dgm:pt>
    <dgm:pt modelId="{4D3AC428-1ACF-42EA-A602-4F181DD4CE5A}" type="pres">
      <dgm:prSet presAssocID="{20E8A326-5424-49F6-8D9D-DE2A9DE8D8B8}" presName="sibTrans" presStyleCnt="0"/>
      <dgm:spPr/>
    </dgm:pt>
    <dgm:pt modelId="{DDBEDB98-99F1-4333-9D2D-E3FFCCEE9746}" type="pres">
      <dgm:prSet presAssocID="{A420C7C9-3E93-4F43-B3BF-4401E035510C}" presName="node" presStyleLbl="node1" presStyleIdx="1" presStyleCnt="3" custScaleX="157937" custScaleY="163726" custLinFactY="32406" custLinFactNeighborX="-58469" custLinFactNeighborY="100000">
        <dgm:presLayoutVars>
          <dgm:bulletEnabled val="1"/>
        </dgm:presLayoutVars>
      </dgm:prSet>
      <dgm:spPr/>
    </dgm:pt>
    <dgm:pt modelId="{4634C8FE-7E41-471F-BF01-7F9F4787C392}" type="pres">
      <dgm:prSet presAssocID="{687DCD2C-90ED-453C-BA33-BFD61CC6B804}" presName="sibTrans" presStyleCnt="0"/>
      <dgm:spPr/>
    </dgm:pt>
    <dgm:pt modelId="{A1E67EB0-0E24-4F47-BA01-EDCC73EFC239}" type="pres">
      <dgm:prSet presAssocID="{A7EA75BE-8F9A-4878-A835-4C42793E45E4}" presName="node" presStyleLbl="node1" presStyleIdx="2" presStyleCnt="3" custScaleX="183619" custScaleY="121410" custLinFactY="-76413" custLinFactNeighborX="80874" custLinFactNeighborY="-100000">
        <dgm:presLayoutVars>
          <dgm:bulletEnabled val="1"/>
        </dgm:presLayoutVars>
      </dgm:prSet>
      <dgm:spPr/>
    </dgm:pt>
  </dgm:ptLst>
  <dgm:cxnLst>
    <dgm:cxn modelId="{08CA1030-9B77-4C7C-8186-7533DF93C723}" srcId="{CB5ACEB5-DDC0-4AEC-9968-44830DFD1934}" destId="{A420C7C9-3E93-4F43-B3BF-4401E035510C}" srcOrd="1" destOrd="0" parTransId="{755EBA83-3BC2-481F-8B5B-03D7D155535D}" sibTransId="{687DCD2C-90ED-453C-BA33-BFD61CC6B804}"/>
    <dgm:cxn modelId="{0DDEBB46-451E-4741-86D8-38CEEBDD5994}" srcId="{CB5ACEB5-DDC0-4AEC-9968-44830DFD1934}" destId="{CA809EAD-8D61-4984-8C91-7051F716B8AB}" srcOrd="0" destOrd="0" parTransId="{0A55861E-B9EB-4364-8FBB-543B9EE6F12D}" sibTransId="{20E8A326-5424-49F6-8D9D-DE2A9DE8D8B8}"/>
    <dgm:cxn modelId="{634F87B2-0E00-42F9-A5EF-219B280FC0D2}" type="presOf" srcId="{A7EA75BE-8F9A-4878-A835-4C42793E45E4}" destId="{A1E67EB0-0E24-4F47-BA01-EDCC73EFC239}" srcOrd="0" destOrd="0" presId="urn:microsoft.com/office/officeart/2005/8/layout/default"/>
    <dgm:cxn modelId="{03603BDA-AFFE-4F39-B62A-A06BF2BB230D}" type="presOf" srcId="{CB5ACEB5-DDC0-4AEC-9968-44830DFD1934}" destId="{DCC8814B-5266-44A0-80C2-97C0A689F8B9}" srcOrd="0" destOrd="0" presId="urn:microsoft.com/office/officeart/2005/8/layout/default"/>
    <dgm:cxn modelId="{CD67D2DF-6314-4376-B160-1C3BC31C3EFC}" srcId="{CB5ACEB5-DDC0-4AEC-9968-44830DFD1934}" destId="{A7EA75BE-8F9A-4878-A835-4C42793E45E4}" srcOrd="2" destOrd="0" parTransId="{3D839D19-7FF6-4FCB-B55C-2EA18BC16BBD}" sibTransId="{CD13F4D7-2A94-4777-B1BC-2F95EA5E3B5A}"/>
    <dgm:cxn modelId="{811BD4ED-9906-43AB-B86A-8AFDD83BCF73}" type="presOf" srcId="{CA809EAD-8D61-4984-8C91-7051F716B8AB}" destId="{9BF57323-D581-43F1-AE71-5451FBA020E1}" srcOrd="0" destOrd="0" presId="urn:microsoft.com/office/officeart/2005/8/layout/default"/>
    <dgm:cxn modelId="{7C7019F9-59D5-41A0-8BE1-FADA8F9A1E5E}" type="presOf" srcId="{A420C7C9-3E93-4F43-B3BF-4401E035510C}" destId="{DDBEDB98-99F1-4333-9D2D-E3FFCCEE9746}" srcOrd="0" destOrd="0" presId="urn:microsoft.com/office/officeart/2005/8/layout/default"/>
    <dgm:cxn modelId="{6E2E2A6E-A05E-4081-BC14-12B521F8A81E}" type="presParOf" srcId="{DCC8814B-5266-44A0-80C2-97C0A689F8B9}" destId="{9BF57323-D581-43F1-AE71-5451FBA020E1}" srcOrd="0" destOrd="0" presId="urn:microsoft.com/office/officeart/2005/8/layout/default"/>
    <dgm:cxn modelId="{4231F657-3B85-4278-922D-0134CD994522}" type="presParOf" srcId="{DCC8814B-5266-44A0-80C2-97C0A689F8B9}" destId="{4D3AC428-1ACF-42EA-A602-4F181DD4CE5A}" srcOrd="1" destOrd="0" presId="urn:microsoft.com/office/officeart/2005/8/layout/default"/>
    <dgm:cxn modelId="{AB4BB0DA-5365-4030-AB10-7DCD62763C16}" type="presParOf" srcId="{DCC8814B-5266-44A0-80C2-97C0A689F8B9}" destId="{DDBEDB98-99F1-4333-9D2D-E3FFCCEE9746}" srcOrd="2" destOrd="0" presId="urn:microsoft.com/office/officeart/2005/8/layout/default"/>
    <dgm:cxn modelId="{591B2BE2-0145-4937-ADD3-9214A2A83BE8}" type="presParOf" srcId="{DCC8814B-5266-44A0-80C2-97C0A689F8B9}" destId="{4634C8FE-7E41-471F-BF01-7F9F4787C392}" srcOrd="3" destOrd="0" presId="urn:microsoft.com/office/officeart/2005/8/layout/default"/>
    <dgm:cxn modelId="{B984F14B-5494-4AA8-B620-39057148162F}" type="presParOf" srcId="{DCC8814B-5266-44A0-80C2-97C0A689F8B9}" destId="{A1E67EB0-0E24-4F47-BA01-EDCC73EFC23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5ACEB5-DDC0-4AEC-9968-44830DFD1934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809EAD-8D61-4984-8C91-7051F716B8A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/>
            <a:t>модернизация и расширение производства</a:t>
          </a:r>
        </a:p>
      </dgm:t>
    </dgm:pt>
    <dgm:pt modelId="{0A55861E-B9EB-4364-8FBB-543B9EE6F12D}" type="parTrans" cxnId="{0DDEBB46-451E-4741-86D8-38CEEBDD5994}">
      <dgm:prSet/>
      <dgm:spPr/>
      <dgm:t>
        <a:bodyPr/>
        <a:lstStyle/>
        <a:p>
          <a:endParaRPr lang="ru-RU"/>
        </a:p>
      </dgm:t>
    </dgm:pt>
    <dgm:pt modelId="{20E8A326-5424-49F6-8D9D-DE2A9DE8D8B8}" type="sibTrans" cxnId="{0DDEBB46-451E-4741-86D8-38CEEBDD5994}">
      <dgm:prSet/>
      <dgm:spPr/>
      <dgm:t>
        <a:bodyPr/>
        <a:lstStyle/>
        <a:p>
          <a:endParaRPr lang="ru-RU"/>
        </a:p>
      </dgm:t>
    </dgm:pt>
    <dgm:pt modelId="{A420C7C9-3E93-4F43-B3BF-4401E035510C}">
      <dgm:prSet phldrT="[Текст]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увеличение количества рабочих мест на промышленных предприятиях</a:t>
          </a:r>
        </a:p>
      </dgm:t>
    </dgm:pt>
    <dgm:pt modelId="{755EBA83-3BC2-481F-8B5B-03D7D155535D}" type="parTrans" cxnId="{08CA1030-9B77-4C7C-8186-7533DF93C723}">
      <dgm:prSet/>
      <dgm:spPr/>
      <dgm:t>
        <a:bodyPr/>
        <a:lstStyle/>
        <a:p>
          <a:endParaRPr lang="ru-RU"/>
        </a:p>
      </dgm:t>
    </dgm:pt>
    <dgm:pt modelId="{687DCD2C-90ED-453C-BA33-BFD61CC6B804}" type="sibTrans" cxnId="{08CA1030-9B77-4C7C-8186-7533DF93C723}">
      <dgm:prSet/>
      <dgm:spPr/>
      <dgm:t>
        <a:bodyPr/>
        <a:lstStyle/>
        <a:p>
          <a:endParaRPr lang="ru-RU"/>
        </a:p>
      </dgm:t>
    </dgm:pt>
    <dgm:pt modelId="{A7EA75BE-8F9A-4878-A835-4C42793E45E4}">
      <dgm:prSet phldrT="[Текст]"/>
      <dgm:spPr>
        <a:gradFill rotWithShape="0">
          <a:gsLst>
            <a:gs pos="0">
              <a:srgbClr val="9A08C8"/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создание условий для открытия на территории города совместных производств</a:t>
          </a:r>
        </a:p>
      </dgm:t>
    </dgm:pt>
    <dgm:pt modelId="{3D839D19-7FF6-4FCB-B55C-2EA18BC16BBD}" type="parTrans" cxnId="{CD67D2DF-6314-4376-B160-1C3BC31C3EFC}">
      <dgm:prSet/>
      <dgm:spPr/>
      <dgm:t>
        <a:bodyPr/>
        <a:lstStyle/>
        <a:p>
          <a:endParaRPr lang="ru-RU"/>
        </a:p>
      </dgm:t>
    </dgm:pt>
    <dgm:pt modelId="{CD13F4D7-2A94-4777-B1BC-2F95EA5E3B5A}" type="sibTrans" cxnId="{CD67D2DF-6314-4376-B160-1C3BC31C3EFC}">
      <dgm:prSet/>
      <dgm:spPr/>
      <dgm:t>
        <a:bodyPr/>
        <a:lstStyle/>
        <a:p>
          <a:endParaRPr lang="ru-RU"/>
        </a:p>
      </dgm:t>
    </dgm:pt>
    <dgm:pt modelId="{76BDF72D-F15A-4AB0-830E-2C8485E0DED4}">
      <dgm:prSet custT="1"/>
      <dgm:spPr/>
      <dgm:t>
        <a:bodyPr/>
        <a:lstStyle/>
        <a:p>
          <a:r>
            <a:rPr lang="ru-RU" sz="2800" dirty="0"/>
            <a:t>расширение рынка сбыта производимой продукции</a:t>
          </a:r>
        </a:p>
      </dgm:t>
    </dgm:pt>
    <dgm:pt modelId="{5503ACA8-A8DB-47AF-9EE7-58A709933F0E}" type="parTrans" cxnId="{BC1600F1-8510-4AFC-84DB-F6B34B63A4E7}">
      <dgm:prSet/>
      <dgm:spPr/>
      <dgm:t>
        <a:bodyPr/>
        <a:lstStyle/>
        <a:p>
          <a:endParaRPr lang="ru-RU"/>
        </a:p>
      </dgm:t>
    </dgm:pt>
    <dgm:pt modelId="{97BA46BF-4FB7-4EFB-A5BC-438FF458221F}" type="sibTrans" cxnId="{BC1600F1-8510-4AFC-84DB-F6B34B63A4E7}">
      <dgm:prSet/>
      <dgm:spPr/>
      <dgm:t>
        <a:bodyPr/>
        <a:lstStyle/>
        <a:p>
          <a:endParaRPr lang="ru-RU"/>
        </a:p>
      </dgm:t>
    </dgm:pt>
    <dgm:pt modelId="{DCC8814B-5266-44A0-80C2-97C0A689F8B9}" type="pres">
      <dgm:prSet presAssocID="{CB5ACEB5-DDC0-4AEC-9968-44830DFD1934}" presName="diagram" presStyleCnt="0">
        <dgm:presLayoutVars>
          <dgm:dir/>
          <dgm:resizeHandles val="exact"/>
        </dgm:presLayoutVars>
      </dgm:prSet>
      <dgm:spPr/>
    </dgm:pt>
    <dgm:pt modelId="{9BF57323-D581-43F1-AE71-5451FBA020E1}" type="pres">
      <dgm:prSet presAssocID="{CA809EAD-8D61-4984-8C91-7051F716B8AB}" presName="node" presStyleLbl="node1" presStyleIdx="0" presStyleCnt="4" custScaleX="144044" custScaleY="118973" custLinFactNeighborX="-68521" custLinFactNeighborY="-986">
        <dgm:presLayoutVars>
          <dgm:bulletEnabled val="1"/>
        </dgm:presLayoutVars>
      </dgm:prSet>
      <dgm:spPr/>
    </dgm:pt>
    <dgm:pt modelId="{4D3AC428-1ACF-42EA-A602-4F181DD4CE5A}" type="pres">
      <dgm:prSet presAssocID="{20E8A326-5424-49F6-8D9D-DE2A9DE8D8B8}" presName="sibTrans" presStyleCnt="0"/>
      <dgm:spPr/>
    </dgm:pt>
    <dgm:pt modelId="{DDBEDB98-99F1-4333-9D2D-E3FFCCEE9746}" type="pres">
      <dgm:prSet presAssocID="{A420C7C9-3E93-4F43-B3BF-4401E035510C}" presName="node" presStyleLbl="node1" presStyleIdx="1" presStyleCnt="4" custScaleX="157937" custScaleY="163726" custLinFactY="66539" custLinFactNeighborX="20386" custLinFactNeighborY="100000">
        <dgm:presLayoutVars>
          <dgm:bulletEnabled val="1"/>
        </dgm:presLayoutVars>
      </dgm:prSet>
      <dgm:spPr/>
    </dgm:pt>
    <dgm:pt modelId="{4634C8FE-7E41-471F-BF01-7F9F4787C392}" type="pres">
      <dgm:prSet presAssocID="{687DCD2C-90ED-453C-BA33-BFD61CC6B804}" presName="sibTrans" presStyleCnt="0"/>
      <dgm:spPr/>
    </dgm:pt>
    <dgm:pt modelId="{80DB6EC4-AD59-4050-853E-EAA141F0094A}" type="pres">
      <dgm:prSet presAssocID="{76BDF72D-F15A-4AB0-830E-2C8485E0DED4}" presName="node" presStyleLbl="node1" presStyleIdx="2" presStyleCnt="4" custScaleX="144911" custScaleY="171975">
        <dgm:presLayoutVars>
          <dgm:bulletEnabled val="1"/>
        </dgm:presLayoutVars>
      </dgm:prSet>
      <dgm:spPr/>
    </dgm:pt>
    <dgm:pt modelId="{C0A366F9-0093-46E0-937D-412C0F0BDAB8}" type="pres">
      <dgm:prSet presAssocID="{97BA46BF-4FB7-4EFB-A5BC-438FF458221F}" presName="sibTrans" presStyleCnt="0"/>
      <dgm:spPr/>
    </dgm:pt>
    <dgm:pt modelId="{A1E67EB0-0E24-4F47-BA01-EDCC73EFC239}" type="pres">
      <dgm:prSet presAssocID="{A7EA75BE-8F9A-4878-A835-4C42793E45E4}" presName="node" presStyleLbl="node1" presStyleIdx="3" presStyleCnt="4" custScaleX="183619" custScaleY="121410" custLinFactY="-76413" custLinFactNeighborX="80874" custLinFactNeighborY="-100000">
        <dgm:presLayoutVars>
          <dgm:bulletEnabled val="1"/>
        </dgm:presLayoutVars>
      </dgm:prSet>
      <dgm:spPr/>
    </dgm:pt>
  </dgm:ptLst>
  <dgm:cxnLst>
    <dgm:cxn modelId="{AAE75F05-EE98-46DF-824D-A0C2400883F9}" type="presOf" srcId="{CA809EAD-8D61-4984-8C91-7051F716B8AB}" destId="{9BF57323-D581-43F1-AE71-5451FBA020E1}" srcOrd="0" destOrd="0" presId="urn:microsoft.com/office/officeart/2005/8/layout/default"/>
    <dgm:cxn modelId="{08CA1030-9B77-4C7C-8186-7533DF93C723}" srcId="{CB5ACEB5-DDC0-4AEC-9968-44830DFD1934}" destId="{A420C7C9-3E93-4F43-B3BF-4401E035510C}" srcOrd="1" destOrd="0" parTransId="{755EBA83-3BC2-481F-8B5B-03D7D155535D}" sibTransId="{687DCD2C-90ED-453C-BA33-BFD61CC6B804}"/>
    <dgm:cxn modelId="{9CE45836-68DA-48E7-9727-FA448E29CAA7}" type="presOf" srcId="{76BDF72D-F15A-4AB0-830E-2C8485E0DED4}" destId="{80DB6EC4-AD59-4050-853E-EAA141F0094A}" srcOrd="0" destOrd="0" presId="urn:microsoft.com/office/officeart/2005/8/layout/default"/>
    <dgm:cxn modelId="{0DDEBB46-451E-4741-86D8-38CEEBDD5994}" srcId="{CB5ACEB5-DDC0-4AEC-9968-44830DFD1934}" destId="{CA809EAD-8D61-4984-8C91-7051F716B8AB}" srcOrd="0" destOrd="0" parTransId="{0A55861E-B9EB-4364-8FBB-543B9EE6F12D}" sibTransId="{20E8A326-5424-49F6-8D9D-DE2A9DE8D8B8}"/>
    <dgm:cxn modelId="{0A822C89-2FCC-4233-9A67-37E3AFC3A547}" type="presOf" srcId="{A7EA75BE-8F9A-4878-A835-4C42793E45E4}" destId="{A1E67EB0-0E24-4F47-BA01-EDCC73EFC239}" srcOrd="0" destOrd="0" presId="urn:microsoft.com/office/officeart/2005/8/layout/default"/>
    <dgm:cxn modelId="{62AF6AAD-16E2-4EF3-A4C2-CA24D8FF9551}" type="presOf" srcId="{CB5ACEB5-DDC0-4AEC-9968-44830DFD1934}" destId="{DCC8814B-5266-44A0-80C2-97C0A689F8B9}" srcOrd="0" destOrd="0" presId="urn:microsoft.com/office/officeart/2005/8/layout/default"/>
    <dgm:cxn modelId="{CD67D2DF-6314-4376-B160-1C3BC31C3EFC}" srcId="{CB5ACEB5-DDC0-4AEC-9968-44830DFD1934}" destId="{A7EA75BE-8F9A-4878-A835-4C42793E45E4}" srcOrd="3" destOrd="0" parTransId="{3D839D19-7FF6-4FCB-B55C-2EA18BC16BBD}" sibTransId="{CD13F4D7-2A94-4777-B1BC-2F95EA5E3B5A}"/>
    <dgm:cxn modelId="{0DC989E8-6D8C-4801-A8B6-AAB90DE6390E}" type="presOf" srcId="{A420C7C9-3E93-4F43-B3BF-4401E035510C}" destId="{DDBEDB98-99F1-4333-9D2D-E3FFCCEE9746}" srcOrd="0" destOrd="0" presId="urn:microsoft.com/office/officeart/2005/8/layout/default"/>
    <dgm:cxn modelId="{BC1600F1-8510-4AFC-84DB-F6B34B63A4E7}" srcId="{CB5ACEB5-DDC0-4AEC-9968-44830DFD1934}" destId="{76BDF72D-F15A-4AB0-830E-2C8485E0DED4}" srcOrd="2" destOrd="0" parTransId="{5503ACA8-A8DB-47AF-9EE7-58A709933F0E}" sibTransId="{97BA46BF-4FB7-4EFB-A5BC-438FF458221F}"/>
    <dgm:cxn modelId="{59C64B58-19EE-4B8A-912B-4405DCBD88C9}" type="presParOf" srcId="{DCC8814B-5266-44A0-80C2-97C0A689F8B9}" destId="{9BF57323-D581-43F1-AE71-5451FBA020E1}" srcOrd="0" destOrd="0" presId="urn:microsoft.com/office/officeart/2005/8/layout/default"/>
    <dgm:cxn modelId="{EB99D9BB-4B1F-4D7E-ABE8-6160DD262981}" type="presParOf" srcId="{DCC8814B-5266-44A0-80C2-97C0A689F8B9}" destId="{4D3AC428-1ACF-42EA-A602-4F181DD4CE5A}" srcOrd="1" destOrd="0" presId="urn:microsoft.com/office/officeart/2005/8/layout/default"/>
    <dgm:cxn modelId="{3BA15164-0BA3-4ECC-B6D3-B2BEDBC9DB22}" type="presParOf" srcId="{DCC8814B-5266-44A0-80C2-97C0A689F8B9}" destId="{DDBEDB98-99F1-4333-9D2D-E3FFCCEE9746}" srcOrd="2" destOrd="0" presId="urn:microsoft.com/office/officeart/2005/8/layout/default"/>
    <dgm:cxn modelId="{FFEFCCC0-7206-46BB-AE77-49DD4E027F5E}" type="presParOf" srcId="{DCC8814B-5266-44A0-80C2-97C0A689F8B9}" destId="{4634C8FE-7E41-471F-BF01-7F9F4787C392}" srcOrd="3" destOrd="0" presId="urn:microsoft.com/office/officeart/2005/8/layout/default"/>
    <dgm:cxn modelId="{9A52863D-757A-43F4-A9C9-BF07270F55BA}" type="presParOf" srcId="{DCC8814B-5266-44A0-80C2-97C0A689F8B9}" destId="{80DB6EC4-AD59-4050-853E-EAA141F0094A}" srcOrd="4" destOrd="0" presId="urn:microsoft.com/office/officeart/2005/8/layout/default"/>
    <dgm:cxn modelId="{7726B84F-7B4C-4ECD-9CF0-0E83F2C82BB8}" type="presParOf" srcId="{DCC8814B-5266-44A0-80C2-97C0A689F8B9}" destId="{C0A366F9-0093-46E0-937D-412C0F0BDAB8}" srcOrd="5" destOrd="0" presId="urn:microsoft.com/office/officeart/2005/8/layout/default"/>
    <dgm:cxn modelId="{5C0C84CC-6AC8-4699-AC60-E2871FDDFBDF}" type="presParOf" srcId="{DCC8814B-5266-44A0-80C2-97C0A689F8B9}" destId="{A1E67EB0-0E24-4F47-BA01-EDCC73EFC2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5ACEB5-DDC0-4AEC-9968-44830DFD1934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809EAD-8D61-4984-8C91-7051F716B8A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/>
            <a:t>модернизация и расширение производства</a:t>
          </a:r>
        </a:p>
      </dgm:t>
    </dgm:pt>
    <dgm:pt modelId="{0A55861E-B9EB-4364-8FBB-543B9EE6F12D}" type="parTrans" cxnId="{0DDEBB46-451E-4741-86D8-38CEEBDD5994}">
      <dgm:prSet/>
      <dgm:spPr/>
      <dgm:t>
        <a:bodyPr/>
        <a:lstStyle/>
        <a:p>
          <a:endParaRPr lang="ru-RU"/>
        </a:p>
      </dgm:t>
    </dgm:pt>
    <dgm:pt modelId="{20E8A326-5424-49F6-8D9D-DE2A9DE8D8B8}" type="sibTrans" cxnId="{0DDEBB46-451E-4741-86D8-38CEEBDD5994}">
      <dgm:prSet/>
      <dgm:spPr/>
      <dgm:t>
        <a:bodyPr/>
        <a:lstStyle/>
        <a:p>
          <a:endParaRPr lang="ru-RU"/>
        </a:p>
      </dgm:t>
    </dgm:pt>
    <dgm:pt modelId="{A420C7C9-3E93-4F43-B3BF-4401E035510C}">
      <dgm:prSet phldrT="[Текст]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увеличение количества рабочих мест на промышленных предприятиях</a:t>
          </a:r>
        </a:p>
      </dgm:t>
    </dgm:pt>
    <dgm:pt modelId="{755EBA83-3BC2-481F-8B5B-03D7D155535D}" type="parTrans" cxnId="{08CA1030-9B77-4C7C-8186-7533DF93C723}">
      <dgm:prSet/>
      <dgm:spPr/>
      <dgm:t>
        <a:bodyPr/>
        <a:lstStyle/>
        <a:p>
          <a:endParaRPr lang="ru-RU"/>
        </a:p>
      </dgm:t>
    </dgm:pt>
    <dgm:pt modelId="{687DCD2C-90ED-453C-BA33-BFD61CC6B804}" type="sibTrans" cxnId="{08CA1030-9B77-4C7C-8186-7533DF93C723}">
      <dgm:prSet/>
      <dgm:spPr/>
      <dgm:t>
        <a:bodyPr/>
        <a:lstStyle/>
        <a:p>
          <a:endParaRPr lang="ru-RU"/>
        </a:p>
      </dgm:t>
    </dgm:pt>
    <dgm:pt modelId="{A7EA75BE-8F9A-4878-A835-4C42793E45E4}">
      <dgm:prSet phldrT="[Текст]"/>
      <dgm:spPr>
        <a:gradFill rotWithShape="0">
          <a:gsLst>
            <a:gs pos="0">
              <a:srgbClr val="9A08C8"/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r>
            <a:rPr lang="ru-RU" dirty="0"/>
            <a:t>создание условий для открытия на территории города совместных производств</a:t>
          </a:r>
        </a:p>
      </dgm:t>
    </dgm:pt>
    <dgm:pt modelId="{3D839D19-7FF6-4FCB-B55C-2EA18BC16BBD}" type="parTrans" cxnId="{CD67D2DF-6314-4376-B160-1C3BC31C3EFC}">
      <dgm:prSet/>
      <dgm:spPr/>
      <dgm:t>
        <a:bodyPr/>
        <a:lstStyle/>
        <a:p>
          <a:endParaRPr lang="ru-RU"/>
        </a:p>
      </dgm:t>
    </dgm:pt>
    <dgm:pt modelId="{CD13F4D7-2A94-4777-B1BC-2F95EA5E3B5A}" type="sibTrans" cxnId="{CD67D2DF-6314-4376-B160-1C3BC31C3EFC}">
      <dgm:prSet/>
      <dgm:spPr/>
      <dgm:t>
        <a:bodyPr/>
        <a:lstStyle/>
        <a:p>
          <a:endParaRPr lang="ru-RU"/>
        </a:p>
      </dgm:t>
    </dgm:pt>
    <dgm:pt modelId="{76BDF72D-F15A-4AB0-830E-2C8485E0DED4}">
      <dgm:prSet custT="1"/>
      <dgm:spPr/>
      <dgm:t>
        <a:bodyPr/>
        <a:lstStyle/>
        <a:p>
          <a:r>
            <a:rPr lang="ru-RU" sz="2800" dirty="0"/>
            <a:t>расширение рынка сбыта производимой продукции</a:t>
          </a:r>
        </a:p>
      </dgm:t>
    </dgm:pt>
    <dgm:pt modelId="{5503ACA8-A8DB-47AF-9EE7-58A709933F0E}" type="parTrans" cxnId="{BC1600F1-8510-4AFC-84DB-F6B34B63A4E7}">
      <dgm:prSet/>
      <dgm:spPr/>
      <dgm:t>
        <a:bodyPr/>
        <a:lstStyle/>
        <a:p>
          <a:endParaRPr lang="ru-RU"/>
        </a:p>
      </dgm:t>
    </dgm:pt>
    <dgm:pt modelId="{97BA46BF-4FB7-4EFB-A5BC-438FF458221F}" type="sibTrans" cxnId="{BC1600F1-8510-4AFC-84DB-F6B34B63A4E7}">
      <dgm:prSet/>
      <dgm:spPr/>
      <dgm:t>
        <a:bodyPr/>
        <a:lstStyle/>
        <a:p>
          <a:endParaRPr lang="ru-RU"/>
        </a:p>
      </dgm:t>
    </dgm:pt>
    <dgm:pt modelId="{DCC8814B-5266-44A0-80C2-97C0A689F8B9}" type="pres">
      <dgm:prSet presAssocID="{CB5ACEB5-DDC0-4AEC-9968-44830DFD1934}" presName="diagram" presStyleCnt="0">
        <dgm:presLayoutVars>
          <dgm:dir/>
          <dgm:resizeHandles val="exact"/>
        </dgm:presLayoutVars>
      </dgm:prSet>
      <dgm:spPr/>
    </dgm:pt>
    <dgm:pt modelId="{9BF57323-D581-43F1-AE71-5451FBA020E1}" type="pres">
      <dgm:prSet presAssocID="{CA809EAD-8D61-4984-8C91-7051F716B8AB}" presName="node" presStyleLbl="node1" presStyleIdx="0" presStyleCnt="4" custScaleX="144044" custScaleY="118973" custLinFactNeighborX="-68521" custLinFactNeighborY="-986">
        <dgm:presLayoutVars>
          <dgm:bulletEnabled val="1"/>
        </dgm:presLayoutVars>
      </dgm:prSet>
      <dgm:spPr/>
    </dgm:pt>
    <dgm:pt modelId="{4D3AC428-1ACF-42EA-A602-4F181DD4CE5A}" type="pres">
      <dgm:prSet presAssocID="{20E8A326-5424-49F6-8D9D-DE2A9DE8D8B8}" presName="sibTrans" presStyleCnt="0"/>
      <dgm:spPr/>
    </dgm:pt>
    <dgm:pt modelId="{DDBEDB98-99F1-4333-9D2D-E3FFCCEE9746}" type="pres">
      <dgm:prSet presAssocID="{A420C7C9-3E93-4F43-B3BF-4401E035510C}" presName="node" presStyleLbl="node1" presStyleIdx="1" presStyleCnt="4" custScaleX="157937" custScaleY="163726" custLinFactY="66539" custLinFactNeighborX="20386" custLinFactNeighborY="100000">
        <dgm:presLayoutVars>
          <dgm:bulletEnabled val="1"/>
        </dgm:presLayoutVars>
      </dgm:prSet>
      <dgm:spPr/>
    </dgm:pt>
    <dgm:pt modelId="{4634C8FE-7E41-471F-BF01-7F9F4787C392}" type="pres">
      <dgm:prSet presAssocID="{687DCD2C-90ED-453C-BA33-BFD61CC6B804}" presName="sibTrans" presStyleCnt="0"/>
      <dgm:spPr/>
    </dgm:pt>
    <dgm:pt modelId="{80DB6EC4-AD59-4050-853E-EAA141F0094A}" type="pres">
      <dgm:prSet presAssocID="{76BDF72D-F15A-4AB0-830E-2C8485E0DED4}" presName="node" presStyleLbl="node1" presStyleIdx="2" presStyleCnt="4" custScaleX="144911" custScaleY="171975">
        <dgm:presLayoutVars>
          <dgm:bulletEnabled val="1"/>
        </dgm:presLayoutVars>
      </dgm:prSet>
      <dgm:spPr/>
    </dgm:pt>
    <dgm:pt modelId="{C0A366F9-0093-46E0-937D-412C0F0BDAB8}" type="pres">
      <dgm:prSet presAssocID="{97BA46BF-4FB7-4EFB-A5BC-438FF458221F}" presName="sibTrans" presStyleCnt="0"/>
      <dgm:spPr/>
    </dgm:pt>
    <dgm:pt modelId="{A1E67EB0-0E24-4F47-BA01-EDCC73EFC239}" type="pres">
      <dgm:prSet presAssocID="{A7EA75BE-8F9A-4878-A835-4C42793E45E4}" presName="node" presStyleLbl="node1" presStyleIdx="3" presStyleCnt="4" custScaleX="183619" custScaleY="121410" custLinFactY="-76413" custLinFactNeighborX="80874" custLinFactNeighborY="-100000">
        <dgm:presLayoutVars>
          <dgm:bulletEnabled val="1"/>
        </dgm:presLayoutVars>
      </dgm:prSet>
      <dgm:spPr/>
    </dgm:pt>
  </dgm:ptLst>
  <dgm:cxnLst>
    <dgm:cxn modelId="{08CA1030-9B77-4C7C-8186-7533DF93C723}" srcId="{CB5ACEB5-DDC0-4AEC-9968-44830DFD1934}" destId="{A420C7C9-3E93-4F43-B3BF-4401E035510C}" srcOrd="1" destOrd="0" parTransId="{755EBA83-3BC2-481F-8B5B-03D7D155535D}" sibTransId="{687DCD2C-90ED-453C-BA33-BFD61CC6B804}"/>
    <dgm:cxn modelId="{14730060-1305-4C6B-BEEC-A425D943E0A2}" type="presOf" srcId="{CB5ACEB5-DDC0-4AEC-9968-44830DFD1934}" destId="{DCC8814B-5266-44A0-80C2-97C0A689F8B9}" srcOrd="0" destOrd="0" presId="urn:microsoft.com/office/officeart/2005/8/layout/default"/>
    <dgm:cxn modelId="{0DDEBB46-451E-4741-86D8-38CEEBDD5994}" srcId="{CB5ACEB5-DDC0-4AEC-9968-44830DFD1934}" destId="{CA809EAD-8D61-4984-8C91-7051F716B8AB}" srcOrd="0" destOrd="0" parTransId="{0A55861E-B9EB-4364-8FBB-543B9EE6F12D}" sibTransId="{20E8A326-5424-49F6-8D9D-DE2A9DE8D8B8}"/>
    <dgm:cxn modelId="{2718728D-1837-4E57-BEFC-7FFBF5F8FC69}" type="presOf" srcId="{CA809EAD-8D61-4984-8C91-7051F716B8AB}" destId="{9BF57323-D581-43F1-AE71-5451FBA020E1}" srcOrd="0" destOrd="0" presId="urn:microsoft.com/office/officeart/2005/8/layout/default"/>
    <dgm:cxn modelId="{670686B6-09D8-499C-AEB8-60D4EC830FC6}" type="presOf" srcId="{76BDF72D-F15A-4AB0-830E-2C8485E0DED4}" destId="{80DB6EC4-AD59-4050-853E-EAA141F0094A}" srcOrd="0" destOrd="0" presId="urn:microsoft.com/office/officeart/2005/8/layout/default"/>
    <dgm:cxn modelId="{0D2E09CB-4709-4E9B-AB47-E7224452F9F4}" type="presOf" srcId="{A420C7C9-3E93-4F43-B3BF-4401E035510C}" destId="{DDBEDB98-99F1-4333-9D2D-E3FFCCEE9746}" srcOrd="0" destOrd="0" presId="urn:microsoft.com/office/officeart/2005/8/layout/default"/>
    <dgm:cxn modelId="{CD67D2DF-6314-4376-B160-1C3BC31C3EFC}" srcId="{CB5ACEB5-DDC0-4AEC-9968-44830DFD1934}" destId="{A7EA75BE-8F9A-4878-A835-4C42793E45E4}" srcOrd="3" destOrd="0" parTransId="{3D839D19-7FF6-4FCB-B55C-2EA18BC16BBD}" sibTransId="{CD13F4D7-2A94-4777-B1BC-2F95EA5E3B5A}"/>
    <dgm:cxn modelId="{BC1600F1-8510-4AFC-84DB-F6B34B63A4E7}" srcId="{CB5ACEB5-DDC0-4AEC-9968-44830DFD1934}" destId="{76BDF72D-F15A-4AB0-830E-2C8485E0DED4}" srcOrd="2" destOrd="0" parTransId="{5503ACA8-A8DB-47AF-9EE7-58A709933F0E}" sibTransId="{97BA46BF-4FB7-4EFB-A5BC-438FF458221F}"/>
    <dgm:cxn modelId="{A53391F5-B615-45AB-A0E8-633493EEF35C}" type="presOf" srcId="{A7EA75BE-8F9A-4878-A835-4C42793E45E4}" destId="{A1E67EB0-0E24-4F47-BA01-EDCC73EFC239}" srcOrd="0" destOrd="0" presId="urn:microsoft.com/office/officeart/2005/8/layout/default"/>
    <dgm:cxn modelId="{F7711C89-AD20-4E45-94CE-029A4F85186A}" type="presParOf" srcId="{DCC8814B-5266-44A0-80C2-97C0A689F8B9}" destId="{9BF57323-D581-43F1-AE71-5451FBA020E1}" srcOrd="0" destOrd="0" presId="urn:microsoft.com/office/officeart/2005/8/layout/default"/>
    <dgm:cxn modelId="{E938916C-1050-45D0-A19A-EB0DB0E11F28}" type="presParOf" srcId="{DCC8814B-5266-44A0-80C2-97C0A689F8B9}" destId="{4D3AC428-1ACF-42EA-A602-4F181DD4CE5A}" srcOrd="1" destOrd="0" presId="urn:microsoft.com/office/officeart/2005/8/layout/default"/>
    <dgm:cxn modelId="{B82FC8A4-FD25-468E-A327-F95F7405F7E2}" type="presParOf" srcId="{DCC8814B-5266-44A0-80C2-97C0A689F8B9}" destId="{DDBEDB98-99F1-4333-9D2D-E3FFCCEE9746}" srcOrd="2" destOrd="0" presId="urn:microsoft.com/office/officeart/2005/8/layout/default"/>
    <dgm:cxn modelId="{ECB179BB-3DF5-469A-915A-8B9066F7A2E7}" type="presParOf" srcId="{DCC8814B-5266-44A0-80C2-97C0A689F8B9}" destId="{4634C8FE-7E41-471F-BF01-7F9F4787C392}" srcOrd="3" destOrd="0" presId="urn:microsoft.com/office/officeart/2005/8/layout/default"/>
    <dgm:cxn modelId="{0BBD7BBF-390B-43C3-B0F2-7A0AA3490CAC}" type="presParOf" srcId="{DCC8814B-5266-44A0-80C2-97C0A689F8B9}" destId="{80DB6EC4-AD59-4050-853E-EAA141F0094A}" srcOrd="4" destOrd="0" presId="urn:microsoft.com/office/officeart/2005/8/layout/default"/>
    <dgm:cxn modelId="{03E89C2F-4D97-4B9B-8174-9D3328E058B6}" type="presParOf" srcId="{DCC8814B-5266-44A0-80C2-97C0A689F8B9}" destId="{C0A366F9-0093-46E0-937D-412C0F0BDAB8}" srcOrd="5" destOrd="0" presId="urn:microsoft.com/office/officeart/2005/8/layout/default"/>
    <dgm:cxn modelId="{68452468-D28B-4802-BCCF-71C4C784291E}" type="presParOf" srcId="{DCC8814B-5266-44A0-80C2-97C0A689F8B9}" destId="{A1E67EB0-0E24-4F47-BA01-EDCC73EFC2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31999-26ED-4C59-A444-2E964D8AF1EB}">
      <dsp:nvSpPr>
        <dsp:cNvPr id="0" name=""/>
        <dsp:cNvSpPr/>
      </dsp:nvSpPr>
      <dsp:spPr>
        <a:xfrm>
          <a:off x="1353348" y="2988382"/>
          <a:ext cx="564097" cy="188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48" y="0"/>
              </a:lnTo>
              <a:lnTo>
                <a:pt x="282048" y="1880814"/>
              </a:lnTo>
              <a:lnTo>
                <a:pt x="564097" y="18808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586307" y="3879700"/>
        <a:ext cx="98179" cy="98179"/>
      </dsp:txXfrm>
    </dsp:sp>
    <dsp:sp modelId="{A1768E06-D002-45B3-9856-C5C1385F793B}">
      <dsp:nvSpPr>
        <dsp:cNvPr id="0" name=""/>
        <dsp:cNvSpPr/>
      </dsp:nvSpPr>
      <dsp:spPr>
        <a:xfrm>
          <a:off x="1353348" y="2988382"/>
          <a:ext cx="588235" cy="85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17" y="0"/>
              </a:lnTo>
              <a:lnTo>
                <a:pt x="294117" y="855753"/>
              </a:lnTo>
              <a:lnTo>
                <a:pt x="588235" y="855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621505" y="3390298"/>
        <a:ext cx="51921" cy="51921"/>
      </dsp:txXfrm>
    </dsp:sp>
    <dsp:sp modelId="{91056928-D977-41A5-9243-50867999FA29}">
      <dsp:nvSpPr>
        <dsp:cNvPr id="0" name=""/>
        <dsp:cNvSpPr/>
      </dsp:nvSpPr>
      <dsp:spPr>
        <a:xfrm>
          <a:off x="1353348" y="2851977"/>
          <a:ext cx="564097" cy="136405"/>
        </a:xfrm>
        <a:custGeom>
          <a:avLst/>
          <a:gdLst/>
          <a:ahLst/>
          <a:cxnLst/>
          <a:rect l="0" t="0" r="0" b="0"/>
          <a:pathLst>
            <a:path>
              <a:moveTo>
                <a:pt x="0" y="136405"/>
              </a:moveTo>
              <a:lnTo>
                <a:pt x="282048" y="136405"/>
              </a:lnTo>
              <a:lnTo>
                <a:pt x="282048" y="0"/>
              </a:lnTo>
              <a:lnTo>
                <a:pt x="5640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620888" y="2905671"/>
        <a:ext cx="29017" cy="29017"/>
      </dsp:txXfrm>
    </dsp:sp>
    <dsp:sp modelId="{A38745CF-7DB6-4D6B-8784-A61DBF85B917}">
      <dsp:nvSpPr>
        <dsp:cNvPr id="0" name=""/>
        <dsp:cNvSpPr/>
      </dsp:nvSpPr>
      <dsp:spPr>
        <a:xfrm>
          <a:off x="1353348" y="1937983"/>
          <a:ext cx="564097" cy="1050399"/>
        </a:xfrm>
        <a:custGeom>
          <a:avLst/>
          <a:gdLst/>
          <a:ahLst/>
          <a:cxnLst/>
          <a:rect l="0" t="0" r="0" b="0"/>
          <a:pathLst>
            <a:path>
              <a:moveTo>
                <a:pt x="0" y="1050399"/>
              </a:moveTo>
              <a:lnTo>
                <a:pt x="282048" y="1050399"/>
              </a:lnTo>
              <a:lnTo>
                <a:pt x="282048" y="0"/>
              </a:lnTo>
              <a:lnTo>
                <a:pt x="5640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605590" y="2433375"/>
        <a:ext cx="59614" cy="59614"/>
      </dsp:txXfrm>
    </dsp:sp>
    <dsp:sp modelId="{6C4158E3-82A9-4155-A7F4-9137ACEF59BA}">
      <dsp:nvSpPr>
        <dsp:cNvPr id="0" name=""/>
        <dsp:cNvSpPr/>
      </dsp:nvSpPr>
      <dsp:spPr>
        <a:xfrm>
          <a:off x="1353348" y="1121657"/>
          <a:ext cx="564097" cy="1866725"/>
        </a:xfrm>
        <a:custGeom>
          <a:avLst/>
          <a:gdLst/>
          <a:ahLst/>
          <a:cxnLst/>
          <a:rect l="0" t="0" r="0" b="0"/>
          <a:pathLst>
            <a:path>
              <a:moveTo>
                <a:pt x="0" y="1866725"/>
              </a:moveTo>
              <a:lnTo>
                <a:pt x="282048" y="1866725"/>
              </a:lnTo>
              <a:lnTo>
                <a:pt x="282048" y="0"/>
              </a:lnTo>
              <a:lnTo>
                <a:pt x="5640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1" kern="1200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586644" y="2006267"/>
        <a:ext cx="97504" cy="97504"/>
      </dsp:txXfrm>
    </dsp:sp>
    <dsp:sp modelId="{4A442DCC-EE47-4A5F-8162-5A17B0CD8672}">
      <dsp:nvSpPr>
        <dsp:cNvPr id="0" name=""/>
        <dsp:cNvSpPr/>
      </dsp:nvSpPr>
      <dsp:spPr>
        <a:xfrm>
          <a:off x="1353348" y="291436"/>
          <a:ext cx="564097" cy="2696945"/>
        </a:xfrm>
        <a:custGeom>
          <a:avLst/>
          <a:gdLst/>
          <a:ahLst/>
          <a:cxnLst/>
          <a:rect l="0" t="0" r="0" b="0"/>
          <a:pathLst>
            <a:path>
              <a:moveTo>
                <a:pt x="0" y="2696945"/>
              </a:moveTo>
              <a:lnTo>
                <a:pt x="282048" y="2696945"/>
              </a:lnTo>
              <a:lnTo>
                <a:pt x="282048" y="0"/>
              </a:lnTo>
              <a:lnTo>
                <a:pt x="5640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cap="none" spc="0">
            <a:ln w="10160">
              <a:solidFill>
                <a:schemeClr val="tx1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566514" y="1571027"/>
        <a:ext cx="137765" cy="137765"/>
      </dsp:txXfrm>
    </dsp:sp>
    <dsp:sp modelId="{FB551DF4-A3C6-4ADB-8E92-991D3421B930}">
      <dsp:nvSpPr>
        <dsp:cNvPr id="0" name=""/>
        <dsp:cNvSpPr/>
      </dsp:nvSpPr>
      <dsp:spPr>
        <a:xfrm rot="16200000">
          <a:off x="-1319175" y="2662715"/>
          <a:ext cx="4693714" cy="6513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Для достижения поставленной цели необходимо</a:t>
          </a:r>
          <a:endParaRPr lang="ru-RU" sz="18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-1319175" y="2662715"/>
        <a:ext cx="4693714" cy="651333"/>
      </dsp:txXfrm>
    </dsp:sp>
    <dsp:sp modelId="{0DBB96F4-42EC-48FB-939A-41DD47EDDA32}">
      <dsp:nvSpPr>
        <dsp:cNvPr id="0" name=""/>
        <dsp:cNvSpPr/>
      </dsp:nvSpPr>
      <dsp:spPr>
        <a:xfrm>
          <a:off x="1917446" y="3204"/>
          <a:ext cx="6896708" cy="5764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выстраивание взаимодействия органов местного самоуправления города с предпринимателями и инвесторами по принципу «одного окна»</a:t>
          </a:r>
          <a:endParaRPr lang="ru-RU" sz="1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917446" y="3204"/>
        <a:ext cx="6896708" cy="576464"/>
      </dsp:txXfrm>
    </dsp:sp>
    <dsp:sp modelId="{55703934-574E-444E-9CFB-0905C4225DE7}">
      <dsp:nvSpPr>
        <dsp:cNvPr id="0" name=""/>
        <dsp:cNvSpPr/>
      </dsp:nvSpPr>
      <dsp:spPr>
        <a:xfrm>
          <a:off x="1917446" y="811088"/>
          <a:ext cx="6896708" cy="6211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содействие в реализации инвестиционных проектов, соответствующих приоритетным направлениям развития экономики города</a:t>
          </a:r>
          <a:endParaRPr lang="ru-RU" sz="1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917446" y="811088"/>
        <a:ext cx="6896708" cy="621138"/>
      </dsp:txXfrm>
    </dsp:sp>
    <dsp:sp modelId="{DC1D97B5-EB2B-4266-A203-C7E3182AFEDD}">
      <dsp:nvSpPr>
        <dsp:cNvPr id="0" name=""/>
        <dsp:cNvSpPr/>
      </dsp:nvSpPr>
      <dsp:spPr>
        <a:xfrm>
          <a:off x="1917446" y="1663645"/>
          <a:ext cx="6896708" cy="548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отказ от дополнительных административных барьеров при реализации инвестиционных проектов на территории города</a:t>
          </a:r>
          <a:endParaRPr lang="ru-RU" sz="1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917446" y="1663645"/>
        <a:ext cx="6896708" cy="548676"/>
      </dsp:txXfrm>
    </dsp:sp>
    <dsp:sp modelId="{C758ECA8-7C30-41F0-9F7A-C6F6B5936A5C}">
      <dsp:nvSpPr>
        <dsp:cNvPr id="0" name=""/>
        <dsp:cNvSpPr/>
      </dsp:nvSpPr>
      <dsp:spPr>
        <a:xfrm>
          <a:off x="1917446" y="2443740"/>
          <a:ext cx="6928740" cy="816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невмешательство органов местного самоуправления муниципального образования и их должностных лиц в деятельность субъектов предпринимательской и инвестиционной деятельности по заключению договоров (контрактов) и выбору партнеров</a:t>
          </a:r>
          <a:endParaRPr lang="ru-RU" sz="1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917446" y="2443740"/>
        <a:ext cx="6928740" cy="816474"/>
      </dsp:txXfrm>
    </dsp:sp>
    <dsp:sp modelId="{9980C518-53A1-41BF-AF15-F50D79BB0374}">
      <dsp:nvSpPr>
        <dsp:cNvPr id="0" name=""/>
        <dsp:cNvSpPr/>
      </dsp:nvSpPr>
      <dsp:spPr>
        <a:xfrm>
          <a:off x="1941584" y="3502482"/>
          <a:ext cx="6890666" cy="6833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обеспечение доступа субъектов предпринимательской и инвестиционной деятельности к публичной информации органов местного самоуправления города Шимановска</a:t>
          </a:r>
          <a:endParaRPr lang="ru-RU" sz="1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941584" y="3502482"/>
        <a:ext cx="6890666" cy="683306"/>
      </dsp:txXfrm>
    </dsp:sp>
    <dsp:sp modelId="{3EA2C299-9F29-4FA0-AF8F-2235D96E4AEF}">
      <dsp:nvSpPr>
        <dsp:cNvPr id="0" name=""/>
        <dsp:cNvSpPr/>
      </dsp:nvSpPr>
      <dsp:spPr>
        <a:xfrm>
          <a:off x="1917446" y="4406359"/>
          <a:ext cx="6894006" cy="925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решение вопросов, возникающих между органом местного самоуправления города и субъектами предпринимательской и инвестиционной деятельности преимущественно путем переговоров в формах и порядке, предусмотренных законодательством Российской Федерации</a:t>
          </a:r>
        </a:p>
      </dsp:txBody>
      <dsp:txXfrm>
        <a:off x="1917446" y="4406359"/>
        <a:ext cx="6894006" cy="925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24EFD-5202-4BCD-9C27-B91F12CCD38E}">
      <dsp:nvSpPr>
        <dsp:cNvPr id="0" name=""/>
        <dsp:cNvSpPr/>
      </dsp:nvSpPr>
      <dsp:spPr>
        <a:xfrm rot="5400000">
          <a:off x="-106931" y="110000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-5400000">
        <a:off x="1" y="252575"/>
        <a:ext cx="499014" cy="213864"/>
      </dsp:txXfrm>
    </dsp:sp>
    <dsp:sp modelId="{B94D75FE-8BCE-419D-81F1-5D967D6E37C3}">
      <dsp:nvSpPr>
        <dsp:cNvPr id="0" name=""/>
        <dsp:cNvSpPr/>
      </dsp:nvSpPr>
      <dsp:spPr>
        <a:xfrm rot="5400000">
          <a:off x="4523406" y="-4014312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Внедрение системы оценки регулирующего воздействия проектов муниципальных нормативных правовых актов и экспертизы действующих муниципальных нормативных правовых актов, регулирующих вопросы, связанные с осуществлением предпринимательской деятельности</a:t>
          </a:r>
        </a:p>
      </dsp:txBody>
      <dsp:txXfrm rot="-5400000">
        <a:off x="499015" y="32699"/>
        <a:ext cx="8489534" cy="418131"/>
      </dsp:txXfrm>
    </dsp:sp>
    <dsp:sp modelId="{F210B5E6-5457-4C96-BFBA-90DDDB6A4905}">
      <dsp:nvSpPr>
        <dsp:cNvPr id="0" name=""/>
        <dsp:cNvSpPr/>
      </dsp:nvSpPr>
      <dsp:spPr>
        <a:xfrm rot="5400000">
          <a:off x="-106931" y="758205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1033983"/>
                <a:satOff val="5806"/>
                <a:lumOff val="-269"/>
                <a:alphaOff val="0"/>
                <a:lumMod val="95000"/>
              </a:schemeClr>
            </a:gs>
            <a:gs pos="100000">
              <a:schemeClr val="accent4">
                <a:hueOff val="-1033983"/>
                <a:satOff val="5806"/>
                <a:lumOff val="-26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1033983"/>
              <a:satOff val="5806"/>
              <a:lumOff val="-26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-5400000">
        <a:off x="1" y="900780"/>
        <a:ext cx="499014" cy="213864"/>
      </dsp:txXfrm>
    </dsp:sp>
    <dsp:sp modelId="{7FB00108-E2D9-48A9-BAB6-2986B931B49F}">
      <dsp:nvSpPr>
        <dsp:cNvPr id="0" name=""/>
        <dsp:cNvSpPr/>
      </dsp:nvSpPr>
      <dsp:spPr>
        <a:xfrm rot="5400000">
          <a:off x="4523406" y="-3373117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33983"/>
              <a:satOff val="5806"/>
              <a:lumOff val="-26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Реализации проектов с использованием механизма муниципально-частного партнерства</a:t>
          </a:r>
        </a:p>
      </dsp:txBody>
      <dsp:txXfrm rot="-5400000">
        <a:off x="499015" y="673894"/>
        <a:ext cx="8489534" cy="418131"/>
      </dsp:txXfrm>
    </dsp:sp>
    <dsp:sp modelId="{81FB9931-B569-462C-B771-2ACDC3FF2760}">
      <dsp:nvSpPr>
        <dsp:cNvPr id="0" name=""/>
        <dsp:cNvSpPr/>
      </dsp:nvSpPr>
      <dsp:spPr>
        <a:xfrm rot="5400000">
          <a:off x="-106931" y="1406410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2067965"/>
                <a:satOff val="11611"/>
                <a:lumOff val="-539"/>
                <a:alphaOff val="0"/>
                <a:lumMod val="95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-5400000">
        <a:off x="1" y="1548985"/>
        <a:ext cx="499014" cy="213864"/>
      </dsp:txXfrm>
    </dsp:sp>
    <dsp:sp modelId="{C0E78BF3-626F-4AE8-8F37-37BB11AAA9E8}">
      <dsp:nvSpPr>
        <dsp:cNvPr id="0" name=""/>
        <dsp:cNvSpPr/>
      </dsp:nvSpPr>
      <dsp:spPr>
        <a:xfrm rot="5400000">
          <a:off x="4523406" y="-2724912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Организация специализированного интернет – ресурса муниципального образования об инвестиционной деятельности, обеспечивающего канал прямой связи органов местного самоуправления  с инвесторами</a:t>
          </a:r>
        </a:p>
      </dsp:txBody>
      <dsp:txXfrm rot="-5400000">
        <a:off x="499015" y="1322099"/>
        <a:ext cx="8489534" cy="418131"/>
      </dsp:txXfrm>
    </dsp:sp>
    <dsp:sp modelId="{C616DA6D-D247-47CA-A60D-6599F8AB248D}">
      <dsp:nvSpPr>
        <dsp:cNvPr id="0" name=""/>
        <dsp:cNvSpPr/>
      </dsp:nvSpPr>
      <dsp:spPr>
        <a:xfrm rot="5400000">
          <a:off x="-106931" y="2054615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3101948"/>
                <a:satOff val="17417"/>
                <a:lumOff val="-808"/>
                <a:alphaOff val="0"/>
                <a:lumMod val="95000"/>
              </a:schemeClr>
            </a:gs>
            <a:gs pos="100000">
              <a:schemeClr val="accent4">
                <a:hueOff val="-3101948"/>
                <a:satOff val="17417"/>
                <a:lumOff val="-80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3101948"/>
              <a:satOff val="17417"/>
              <a:lumOff val="-80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1" y="2197190"/>
        <a:ext cx="499014" cy="213864"/>
      </dsp:txXfrm>
    </dsp:sp>
    <dsp:sp modelId="{CA5410E4-5C44-453D-9295-0E0E31ADB2E8}">
      <dsp:nvSpPr>
        <dsp:cNvPr id="0" name=""/>
        <dsp:cNvSpPr/>
      </dsp:nvSpPr>
      <dsp:spPr>
        <a:xfrm rot="5400000">
          <a:off x="4523406" y="-2076707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101948"/>
              <a:satOff val="17417"/>
              <a:lumOff val="-80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Формирование системы информационной и консультационной поддержки и популяризация предпринимательской деятельности, в том числе на базе многофункциональных центров предоставления государственных и муниципальных услуг</a:t>
          </a:r>
        </a:p>
      </dsp:txBody>
      <dsp:txXfrm rot="-5400000">
        <a:off x="499015" y="1970304"/>
        <a:ext cx="8489534" cy="418131"/>
      </dsp:txXfrm>
    </dsp:sp>
    <dsp:sp modelId="{FADE9296-B17C-4D2D-890A-8A9CE3135B8C}">
      <dsp:nvSpPr>
        <dsp:cNvPr id="0" name=""/>
        <dsp:cNvSpPr/>
      </dsp:nvSpPr>
      <dsp:spPr>
        <a:xfrm rot="5400000">
          <a:off x="-106931" y="2702820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lumMod val="95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2845395"/>
        <a:ext cx="499014" cy="213864"/>
      </dsp:txXfrm>
    </dsp:sp>
    <dsp:sp modelId="{2ED87003-7F9C-48F3-A17C-7DD27D48F2BD}">
      <dsp:nvSpPr>
        <dsp:cNvPr id="0" name=""/>
        <dsp:cNvSpPr/>
      </dsp:nvSpPr>
      <dsp:spPr>
        <a:xfrm rot="5400000">
          <a:off x="4523406" y="-1428502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Обеспечение деятельности Совета по улучшению инвестиционного климата в городе Шимановске</a:t>
          </a:r>
        </a:p>
      </dsp:txBody>
      <dsp:txXfrm rot="-5400000">
        <a:off x="499015" y="2618509"/>
        <a:ext cx="8489534" cy="418131"/>
      </dsp:txXfrm>
    </dsp:sp>
    <dsp:sp modelId="{8C65D9E0-2C57-4155-BA24-A4867ED46075}">
      <dsp:nvSpPr>
        <dsp:cNvPr id="0" name=""/>
        <dsp:cNvSpPr/>
      </dsp:nvSpPr>
      <dsp:spPr>
        <a:xfrm rot="5400000">
          <a:off x="-106931" y="3351025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5169912"/>
                <a:satOff val="29028"/>
                <a:lumOff val="-1347"/>
                <a:alphaOff val="0"/>
                <a:lumMod val="95000"/>
              </a:schemeClr>
            </a:gs>
            <a:gs pos="100000">
              <a:schemeClr val="accent4">
                <a:hueOff val="-5169912"/>
                <a:satOff val="29028"/>
                <a:lumOff val="-134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5169912"/>
              <a:satOff val="29028"/>
              <a:lumOff val="-134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3493600"/>
        <a:ext cx="499014" cy="213864"/>
      </dsp:txXfrm>
    </dsp:sp>
    <dsp:sp modelId="{F1D46825-74C4-4A94-B853-4E6BC8B8CCD0}">
      <dsp:nvSpPr>
        <dsp:cNvPr id="0" name=""/>
        <dsp:cNvSpPr/>
      </dsp:nvSpPr>
      <dsp:spPr>
        <a:xfrm rot="5400000">
          <a:off x="4523406" y="-780297"/>
          <a:ext cx="463371" cy="8512154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-5169912"/>
              <a:satOff val="29028"/>
              <a:lumOff val="-134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/>
            <a:t>Проведение мероприятий по сокращению сроков и финансовых затрат на прохождение разрешительных процедур в сфере земельных отношений и строительства при реализации инвестиционных проектов</a:t>
          </a:r>
        </a:p>
      </dsp:txBody>
      <dsp:txXfrm rot="-5400000">
        <a:off x="499015" y="3266714"/>
        <a:ext cx="8489534" cy="418131"/>
      </dsp:txXfrm>
    </dsp:sp>
    <dsp:sp modelId="{0A64B9AC-C56A-4B1E-ACF4-02FE05B85293}">
      <dsp:nvSpPr>
        <dsp:cNvPr id="0" name=""/>
        <dsp:cNvSpPr/>
      </dsp:nvSpPr>
      <dsp:spPr>
        <a:xfrm rot="5400000">
          <a:off x="-106931" y="3999230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6203895"/>
                <a:satOff val="34834"/>
                <a:lumOff val="-1617"/>
                <a:alphaOff val="0"/>
                <a:lumMod val="95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4141805"/>
        <a:ext cx="499014" cy="213864"/>
      </dsp:txXfrm>
    </dsp:sp>
    <dsp:sp modelId="{C05EAE99-E016-46A0-A1CD-E1821356D5D4}">
      <dsp:nvSpPr>
        <dsp:cNvPr id="0" name=""/>
        <dsp:cNvSpPr/>
      </dsp:nvSpPr>
      <dsp:spPr>
        <a:xfrm rot="5400000">
          <a:off x="4523406" y="-132092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Обеспечение профессиональной подготовки и переподготовки должностных лиц, ответственных  за привлечение инвестиций и поддержку предпринимательства</a:t>
          </a:r>
        </a:p>
      </dsp:txBody>
      <dsp:txXfrm rot="-5400000">
        <a:off x="499015" y="3914919"/>
        <a:ext cx="8489534" cy="418131"/>
      </dsp:txXfrm>
    </dsp:sp>
    <dsp:sp modelId="{9B11B7CD-ECD9-4AE5-8954-51EBA7EC6DC8}">
      <dsp:nvSpPr>
        <dsp:cNvPr id="0" name=""/>
        <dsp:cNvSpPr/>
      </dsp:nvSpPr>
      <dsp:spPr>
        <a:xfrm rot="5400000">
          <a:off x="-106931" y="4647435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7237878"/>
                <a:satOff val="40639"/>
                <a:lumOff val="-1886"/>
                <a:alphaOff val="0"/>
                <a:lumMod val="95000"/>
              </a:schemeClr>
            </a:gs>
            <a:gs pos="100000">
              <a:schemeClr val="accent4">
                <a:hueOff val="-7237878"/>
                <a:satOff val="40639"/>
                <a:lumOff val="-188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7237878"/>
              <a:satOff val="40639"/>
              <a:lumOff val="-188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4790010"/>
        <a:ext cx="499014" cy="213864"/>
      </dsp:txXfrm>
    </dsp:sp>
    <dsp:sp modelId="{45BFAF45-51B9-4AB0-984C-B17E3D9DECD6}">
      <dsp:nvSpPr>
        <dsp:cNvPr id="0" name=""/>
        <dsp:cNvSpPr/>
      </dsp:nvSpPr>
      <dsp:spPr>
        <a:xfrm rot="5400000">
          <a:off x="4523406" y="516112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237878"/>
              <a:satOff val="40639"/>
              <a:lumOff val="-188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/>
            <a:t>Реализация инвестиционных проектов хозяйствующими субъектами</a:t>
          </a:r>
        </a:p>
      </dsp:txBody>
      <dsp:txXfrm rot="-5400000">
        <a:off x="499015" y="4563123"/>
        <a:ext cx="8489534" cy="418131"/>
      </dsp:txXfrm>
    </dsp:sp>
    <dsp:sp modelId="{F5427771-0615-490C-8ECF-77FC70DF1854}">
      <dsp:nvSpPr>
        <dsp:cNvPr id="0" name=""/>
        <dsp:cNvSpPr/>
      </dsp:nvSpPr>
      <dsp:spPr>
        <a:xfrm rot="5400000">
          <a:off x="-106931" y="5295640"/>
          <a:ext cx="712878" cy="499014"/>
        </a:xfrm>
        <a:prstGeom prst="chevron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" y="5438215"/>
        <a:ext cx="499014" cy="213864"/>
      </dsp:txXfrm>
    </dsp:sp>
    <dsp:sp modelId="{1201E75A-CEB9-4E8E-8A8E-2577B42C3AE9}">
      <dsp:nvSpPr>
        <dsp:cNvPr id="0" name=""/>
        <dsp:cNvSpPr/>
      </dsp:nvSpPr>
      <dsp:spPr>
        <a:xfrm rot="5400000">
          <a:off x="4523406" y="1164317"/>
          <a:ext cx="463371" cy="8512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Взаимодействие между инвесторами и поставщиками услуг</a:t>
          </a:r>
        </a:p>
      </dsp:txBody>
      <dsp:txXfrm rot="-5400000">
        <a:off x="499015" y="5211328"/>
        <a:ext cx="8489534" cy="418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24EFD-5202-4BCD-9C27-B91F12CCD38E}">
      <dsp:nvSpPr>
        <dsp:cNvPr id="0" name=""/>
        <dsp:cNvSpPr/>
      </dsp:nvSpPr>
      <dsp:spPr>
        <a:xfrm rot="5400000">
          <a:off x="-229059" y="229068"/>
          <a:ext cx="1527063" cy="106894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1" y="534480"/>
        <a:ext cx="1068944" cy="458119"/>
      </dsp:txXfrm>
    </dsp:sp>
    <dsp:sp modelId="{B94D75FE-8BCE-419D-81F1-5D967D6E37C3}">
      <dsp:nvSpPr>
        <dsp:cNvPr id="0" name=""/>
        <dsp:cNvSpPr/>
      </dsp:nvSpPr>
      <dsp:spPr>
        <a:xfrm rot="5400000">
          <a:off x="4543761" y="-3459789"/>
          <a:ext cx="992591" cy="7942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коммунальной и инженерной инфраструктуры города</a:t>
          </a:r>
        </a:p>
      </dsp:txBody>
      <dsp:txXfrm rot="-5400000">
        <a:off x="1068945" y="63481"/>
        <a:ext cx="7893770" cy="895683"/>
      </dsp:txXfrm>
    </dsp:sp>
    <dsp:sp modelId="{F210B5E6-5457-4C96-BFBA-90DDDB6A4905}">
      <dsp:nvSpPr>
        <dsp:cNvPr id="0" name=""/>
        <dsp:cNvSpPr/>
      </dsp:nvSpPr>
      <dsp:spPr>
        <a:xfrm rot="5400000">
          <a:off x="-229059" y="1612011"/>
          <a:ext cx="1527063" cy="106894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28595"/>
                <a:satOff val="-1664"/>
                <a:lumOff val="20770"/>
                <a:alphaOff val="0"/>
                <a:lumMod val="95000"/>
              </a:schemeClr>
            </a:gs>
            <a:gs pos="100000">
              <a:schemeClr val="accent1">
                <a:shade val="50000"/>
                <a:hueOff val="128595"/>
                <a:satOff val="-1664"/>
                <a:lumOff val="2077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1" y="1917423"/>
        <a:ext cx="1068944" cy="458119"/>
      </dsp:txXfrm>
    </dsp:sp>
    <dsp:sp modelId="{7FB00108-E2D9-48A9-BAB6-2986B931B49F}">
      <dsp:nvSpPr>
        <dsp:cNvPr id="0" name=""/>
        <dsp:cNvSpPr/>
      </dsp:nvSpPr>
      <dsp:spPr>
        <a:xfrm rot="5400000">
          <a:off x="4543761" y="-2023484"/>
          <a:ext cx="992591" cy="7942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комфортной среды проживания с развитой социальной инфраструктурой</a:t>
          </a:r>
        </a:p>
      </dsp:txBody>
      <dsp:txXfrm rot="-5400000">
        <a:off x="1068945" y="1499786"/>
        <a:ext cx="7893770" cy="895683"/>
      </dsp:txXfrm>
    </dsp:sp>
    <dsp:sp modelId="{81FB9931-B569-462C-B771-2ACDC3FF2760}">
      <dsp:nvSpPr>
        <dsp:cNvPr id="0" name=""/>
        <dsp:cNvSpPr/>
      </dsp:nvSpPr>
      <dsp:spPr>
        <a:xfrm rot="5400000">
          <a:off x="-229059" y="2994954"/>
          <a:ext cx="1527063" cy="106894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57190"/>
                <a:satOff val="-3328"/>
                <a:lumOff val="41539"/>
                <a:alphaOff val="0"/>
                <a:lumMod val="95000"/>
              </a:schemeClr>
            </a:gs>
            <a:gs pos="100000">
              <a:schemeClr val="accent1">
                <a:shade val="50000"/>
                <a:hueOff val="257190"/>
                <a:satOff val="-3328"/>
                <a:lumOff val="4153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257190"/>
              <a:satOff val="-3328"/>
              <a:lumOff val="415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1" y="3300366"/>
        <a:ext cx="1068944" cy="458119"/>
      </dsp:txXfrm>
    </dsp:sp>
    <dsp:sp modelId="{C0E78BF3-626F-4AE8-8F37-37BB11AAA9E8}">
      <dsp:nvSpPr>
        <dsp:cNvPr id="0" name=""/>
        <dsp:cNvSpPr/>
      </dsp:nvSpPr>
      <dsp:spPr>
        <a:xfrm rot="5400000">
          <a:off x="4543761" y="-708921"/>
          <a:ext cx="992591" cy="7942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57190"/>
              <a:satOff val="-3328"/>
              <a:lumOff val="415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среднего предпринимательства</a:t>
          </a:r>
        </a:p>
      </dsp:txBody>
      <dsp:txXfrm rot="-5400000">
        <a:off x="1068945" y="2814349"/>
        <a:ext cx="7893770" cy="895683"/>
      </dsp:txXfrm>
    </dsp:sp>
    <dsp:sp modelId="{C616DA6D-D247-47CA-A60D-6599F8AB248D}">
      <dsp:nvSpPr>
        <dsp:cNvPr id="0" name=""/>
        <dsp:cNvSpPr/>
      </dsp:nvSpPr>
      <dsp:spPr>
        <a:xfrm rot="5400000">
          <a:off x="-229059" y="4377897"/>
          <a:ext cx="1527063" cy="106894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28595"/>
                <a:satOff val="-1664"/>
                <a:lumOff val="20770"/>
                <a:alphaOff val="0"/>
                <a:lumMod val="95000"/>
              </a:schemeClr>
            </a:gs>
            <a:gs pos="100000">
              <a:schemeClr val="accent1">
                <a:shade val="50000"/>
                <a:hueOff val="128595"/>
                <a:satOff val="-1664"/>
                <a:lumOff val="2077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 rot="-5400000">
        <a:off x="1" y="4683309"/>
        <a:ext cx="1068944" cy="458119"/>
      </dsp:txXfrm>
    </dsp:sp>
    <dsp:sp modelId="{CA5410E4-5C44-453D-9295-0E0E31ADB2E8}">
      <dsp:nvSpPr>
        <dsp:cNvPr id="0" name=""/>
        <dsp:cNvSpPr/>
      </dsp:nvSpPr>
      <dsp:spPr>
        <a:xfrm rot="5400000">
          <a:off x="4543761" y="674021"/>
          <a:ext cx="992591" cy="7942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промышленного производства</a:t>
          </a:r>
        </a:p>
      </dsp:txBody>
      <dsp:txXfrm rot="-5400000">
        <a:off x="1068945" y="4197291"/>
        <a:ext cx="7893770" cy="895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57323-D581-43F1-AE71-5451FBA020E1}">
      <dsp:nvSpPr>
        <dsp:cNvPr id="0" name=""/>
        <dsp:cNvSpPr/>
      </dsp:nvSpPr>
      <dsp:spPr>
        <a:xfrm>
          <a:off x="221115" y="913"/>
          <a:ext cx="3377430" cy="20264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/>
            <a:t>-обеспечение надежного и бесперебойного водоснабжения и теплоснабжения потребителей</a:t>
          </a:r>
        </a:p>
        <a:p>
          <a:pPr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221115" y="913"/>
        <a:ext cx="3377430" cy="2026458"/>
      </dsp:txXfrm>
    </dsp:sp>
    <dsp:sp modelId="{DDBEDB98-99F1-4333-9D2D-E3FFCCEE9746}">
      <dsp:nvSpPr>
        <dsp:cNvPr id="0" name=""/>
        <dsp:cNvSpPr/>
      </dsp:nvSpPr>
      <dsp:spPr>
        <a:xfrm>
          <a:off x="3936289" y="913"/>
          <a:ext cx="3377430" cy="2026458"/>
        </a:xfrm>
        <a:prstGeom prst="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повышение качества работы систем инженерного обеспечения с учетом возрастающих требований к охране окружающей среды и здоровья человека</a:t>
          </a:r>
        </a:p>
      </dsp:txBody>
      <dsp:txXfrm>
        <a:off x="3936289" y="913"/>
        <a:ext cx="3377430" cy="2026458"/>
      </dsp:txXfrm>
    </dsp:sp>
    <dsp:sp modelId="{A1E67EB0-0E24-4F47-BA01-EDCC73EFC239}">
      <dsp:nvSpPr>
        <dsp:cNvPr id="0" name=""/>
        <dsp:cNvSpPr/>
      </dsp:nvSpPr>
      <dsp:spPr>
        <a:xfrm>
          <a:off x="2078702" y="2365115"/>
          <a:ext cx="3377430" cy="2026458"/>
        </a:xfrm>
        <a:prstGeom prst="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эффективное использование инженерных и территориальных ресурсов с учетом широкого внедрения ресурсосберегающих технологий</a:t>
          </a:r>
          <a:endParaRPr lang="ru-RU" sz="1900" kern="1200" dirty="0"/>
        </a:p>
      </dsp:txBody>
      <dsp:txXfrm>
        <a:off x="2078702" y="2365115"/>
        <a:ext cx="3377430" cy="20264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57323-D581-43F1-AE71-5451FBA020E1}">
      <dsp:nvSpPr>
        <dsp:cNvPr id="0" name=""/>
        <dsp:cNvSpPr/>
      </dsp:nvSpPr>
      <dsp:spPr>
        <a:xfrm>
          <a:off x="0" y="144019"/>
          <a:ext cx="3941638" cy="195335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создание условий для организации досуга и обеспечения населения муниципального образования  услугами организаций культуры</a:t>
          </a:r>
        </a:p>
      </dsp:txBody>
      <dsp:txXfrm>
        <a:off x="0" y="144019"/>
        <a:ext cx="3941638" cy="1953355"/>
      </dsp:txXfrm>
    </dsp:sp>
    <dsp:sp modelId="{DDBEDB98-99F1-4333-9D2D-E3FFCCEE9746}">
      <dsp:nvSpPr>
        <dsp:cNvPr id="0" name=""/>
        <dsp:cNvSpPr/>
      </dsp:nvSpPr>
      <dsp:spPr>
        <a:xfrm>
          <a:off x="2422274" y="2148608"/>
          <a:ext cx="4321808" cy="2688131"/>
        </a:xfrm>
        <a:prstGeom prst="rect">
          <a:avLst/>
        </a:prstGeom>
        <a:gradFill rotWithShape="0">
          <a:gsLst>
            <a:gs pos="0">
              <a:srgbClr val="FFC000"/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благоустройство территории (создание условий для безопасного проживания в домах и обустройства дворовых территорий) предоставляющее возможность для активной культурной жизни и проведения праздников и различных культурных мероприятий</a:t>
          </a:r>
        </a:p>
      </dsp:txBody>
      <dsp:txXfrm>
        <a:off x="2422274" y="2148608"/>
        <a:ext cx="4321808" cy="2688131"/>
      </dsp:txXfrm>
    </dsp:sp>
    <dsp:sp modelId="{A1E67EB0-0E24-4F47-BA01-EDCC73EFC239}">
      <dsp:nvSpPr>
        <dsp:cNvPr id="0" name=""/>
        <dsp:cNvSpPr/>
      </dsp:nvSpPr>
      <dsp:spPr>
        <a:xfrm>
          <a:off x="4474487" y="572429"/>
          <a:ext cx="4024004" cy="1525703"/>
        </a:xfrm>
        <a:prstGeom prst="rect">
          <a:avLst/>
        </a:prstGeom>
        <a:gradFill rotWithShape="0">
          <a:gsLst>
            <a:gs pos="0">
              <a:srgbClr val="B65C6B"/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ведение сбалансированной градостроительной политики, дающей возможности для развития территорий, но не ограничивающей комфорт его жителей</a:t>
          </a:r>
        </a:p>
      </dsp:txBody>
      <dsp:txXfrm>
        <a:off x="4474487" y="572429"/>
        <a:ext cx="4024004" cy="1525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57323-D581-43F1-AE71-5451FBA020E1}">
      <dsp:nvSpPr>
        <dsp:cNvPr id="0" name=""/>
        <dsp:cNvSpPr/>
      </dsp:nvSpPr>
      <dsp:spPr>
        <a:xfrm>
          <a:off x="8" y="130892"/>
          <a:ext cx="3490993" cy="17300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развитие малого и среднего предпринимательства необходимое для формирования конкурентной среды</a:t>
          </a:r>
        </a:p>
      </dsp:txBody>
      <dsp:txXfrm>
        <a:off x="8" y="130892"/>
        <a:ext cx="3490993" cy="1730029"/>
      </dsp:txXfrm>
    </dsp:sp>
    <dsp:sp modelId="{DDBEDB98-99F1-4333-9D2D-E3FFCCEE9746}">
      <dsp:nvSpPr>
        <dsp:cNvPr id="0" name=""/>
        <dsp:cNvSpPr/>
      </dsp:nvSpPr>
      <dsp:spPr>
        <a:xfrm>
          <a:off x="2807267" y="1927296"/>
          <a:ext cx="3827698" cy="2380799"/>
        </a:xfrm>
        <a:prstGeom prst="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увеличение доли налогов, уплаченных субъектами малого и среднего предпринимательства в объеме налоговых поступлений местного бюджета</a:t>
          </a:r>
        </a:p>
      </dsp:txBody>
      <dsp:txXfrm>
        <a:off x="2807267" y="1927296"/>
        <a:ext cx="3827698" cy="2380799"/>
      </dsp:txXfrm>
    </dsp:sp>
    <dsp:sp modelId="{A1E67EB0-0E24-4F47-BA01-EDCC73EFC239}">
      <dsp:nvSpPr>
        <dsp:cNvPr id="0" name=""/>
        <dsp:cNvSpPr/>
      </dsp:nvSpPr>
      <dsp:spPr>
        <a:xfrm>
          <a:off x="4006445" y="59802"/>
          <a:ext cx="4450117" cy="1765466"/>
        </a:xfrm>
        <a:prstGeom prst="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обеспечение занятости населения (создание новых рабочих мест) и развития </a:t>
          </a:r>
          <a:r>
            <a:rPr lang="ru-RU" sz="2300" kern="1200" dirty="0" err="1"/>
            <a:t>самозанятости</a:t>
          </a:r>
          <a:endParaRPr lang="ru-RU" sz="2300" kern="1200" dirty="0"/>
        </a:p>
      </dsp:txBody>
      <dsp:txXfrm>
        <a:off x="4006445" y="59802"/>
        <a:ext cx="4450117" cy="1765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57323-D581-43F1-AE71-5451FBA020E1}">
      <dsp:nvSpPr>
        <dsp:cNvPr id="0" name=""/>
        <dsp:cNvSpPr/>
      </dsp:nvSpPr>
      <dsp:spPr>
        <a:xfrm>
          <a:off x="0" y="266895"/>
          <a:ext cx="2992280" cy="14828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/>
            <a:t>модернизация и расширение производства</a:t>
          </a:r>
        </a:p>
      </dsp:txBody>
      <dsp:txXfrm>
        <a:off x="0" y="266895"/>
        <a:ext cx="2992280" cy="1482882"/>
      </dsp:txXfrm>
    </dsp:sp>
    <dsp:sp modelId="{DDBEDB98-99F1-4333-9D2D-E3FFCCEE9746}">
      <dsp:nvSpPr>
        <dsp:cNvPr id="0" name=""/>
        <dsp:cNvSpPr/>
      </dsp:nvSpPr>
      <dsp:spPr>
        <a:xfrm>
          <a:off x="4654524" y="2076030"/>
          <a:ext cx="3280884" cy="2040685"/>
        </a:xfrm>
        <a:prstGeom prst="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увеличение количества рабочих мест на промышленных предприятиях</a:t>
          </a:r>
        </a:p>
      </dsp:txBody>
      <dsp:txXfrm>
        <a:off x="4654524" y="2076030"/>
        <a:ext cx="3280884" cy="2040685"/>
      </dsp:txXfrm>
    </dsp:sp>
    <dsp:sp modelId="{80DB6EC4-AD59-4050-853E-EAA141F0094A}">
      <dsp:nvSpPr>
        <dsp:cNvPr id="0" name=""/>
        <dsp:cNvSpPr/>
      </dsp:nvSpPr>
      <dsp:spPr>
        <a:xfrm>
          <a:off x="755267" y="2248703"/>
          <a:ext cx="3010290" cy="2143500"/>
        </a:xfrm>
        <a:prstGeom prst="rect">
          <a:avLst/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lumMod val="95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расширение рынка сбыта производимой продукции</a:t>
          </a:r>
        </a:p>
      </dsp:txBody>
      <dsp:txXfrm>
        <a:off x="755267" y="2248703"/>
        <a:ext cx="3010290" cy="2143500"/>
      </dsp:txXfrm>
    </dsp:sp>
    <dsp:sp modelId="{A1E67EB0-0E24-4F47-BA01-EDCC73EFC239}">
      <dsp:nvSpPr>
        <dsp:cNvPr id="0" name=""/>
        <dsp:cNvSpPr/>
      </dsp:nvSpPr>
      <dsp:spPr>
        <a:xfrm>
          <a:off x="4728560" y="365008"/>
          <a:ext cx="3814386" cy="1513257"/>
        </a:xfrm>
        <a:prstGeom prst="rect">
          <a:avLst/>
        </a:prstGeom>
        <a:gradFill rotWithShape="0">
          <a:gsLst>
            <a:gs pos="0">
              <a:srgbClr val="9A08C8"/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создание условий для открытия на территории города совместных производств</a:t>
          </a:r>
        </a:p>
      </dsp:txBody>
      <dsp:txXfrm>
        <a:off x="4728560" y="365008"/>
        <a:ext cx="3814386" cy="1513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57323-D581-43F1-AE71-5451FBA020E1}">
      <dsp:nvSpPr>
        <dsp:cNvPr id="0" name=""/>
        <dsp:cNvSpPr/>
      </dsp:nvSpPr>
      <dsp:spPr>
        <a:xfrm>
          <a:off x="0" y="266895"/>
          <a:ext cx="2992280" cy="14828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/>
            <a:t>модернизация и расширение производства</a:t>
          </a:r>
        </a:p>
      </dsp:txBody>
      <dsp:txXfrm>
        <a:off x="0" y="266895"/>
        <a:ext cx="2992280" cy="1482882"/>
      </dsp:txXfrm>
    </dsp:sp>
    <dsp:sp modelId="{DDBEDB98-99F1-4333-9D2D-E3FFCCEE9746}">
      <dsp:nvSpPr>
        <dsp:cNvPr id="0" name=""/>
        <dsp:cNvSpPr/>
      </dsp:nvSpPr>
      <dsp:spPr>
        <a:xfrm>
          <a:off x="4654524" y="2076030"/>
          <a:ext cx="3280884" cy="2040685"/>
        </a:xfrm>
        <a:prstGeom prst="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увеличение количества рабочих мест на промышленных предприятиях</a:t>
          </a:r>
        </a:p>
      </dsp:txBody>
      <dsp:txXfrm>
        <a:off x="4654524" y="2076030"/>
        <a:ext cx="3280884" cy="2040685"/>
      </dsp:txXfrm>
    </dsp:sp>
    <dsp:sp modelId="{80DB6EC4-AD59-4050-853E-EAA141F0094A}">
      <dsp:nvSpPr>
        <dsp:cNvPr id="0" name=""/>
        <dsp:cNvSpPr/>
      </dsp:nvSpPr>
      <dsp:spPr>
        <a:xfrm>
          <a:off x="755267" y="2248703"/>
          <a:ext cx="3010290" cy="2143500"/>
        </a:xfrm>
        <a:prstGeom prst="rect">
          <a:avLst/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lumMod val="95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расширение рынка сбыта производимой продукции</a:t>
          </a:r>
        </a:p>
      </dsp:txBody>
      <dsp:txXfrm>
        <a:off x="755267" y="2248703"/>
        <a:ext cx="3010290" cy="2143500"/>
      </dsp:txXfrm>
    </dsp:sp>
    <dsp:sp modelId="{A1E67EB0-0E24-4F47-BA01-EDCC73EFC239}">
      <dsp:nvSpPr>
        <dsp:cNvPr id="0" name=""/>
        <dsp:cNvSpPr/>
      </dsp:nvSpPr>
      <dsp:spPr>
        <a:xfrm>
          <a:off x="4728560" y="365008"/>
          <a:ext cx="3814386" cy="1513257"/>
        </a:xfrm>
        <a:prstGeom prst="rect">
          <a:avLst/>
        </a:prstGeom>
        <a:gradFill rotWithShape="0">
          <a:gsLst>
            <a:gs pos="0">
              <a:srgbClr val="9A08C8"/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создание условий для открытия на территории города совместных производств</a:t>
          </a:r>
        </a:p>
      </dsp:txBody>
      <dsp:txXfrm>
        <a:off x="4728560" y="365008"/>
        <a:ext cx="3814386" cy="1513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0C29-6E17-4179-949B-DCC517519B4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A3AE2-50AB-4BA7-9E92-5DD8450B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A3AE2-50AB-4BA7-9E92-5DD8450B82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4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275B-5FD9-4EDA-A2A8-914F3F65D966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E7046A-18A9-4F81-BDD6-A5A34943F6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 bwMode="auto">
          <a:xfrm>
            <a:off x="-36512" y="44624"/>
            <a:ext cx="9252520" cy="5878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-640329"/>
            <a:ext cx="10171933" cy="7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199151"/>
            <a:ext cx="8280920" cy="64087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ИНВЕСТИЦИОННАЯ СТРАТЕГИЯ </a:t>
            </a: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br>
              <a:rPr lang="ru-RU" sz="2000" dirty="0">
                <a:solidFill>
                  <a:srgbClr val="7030A0"/>
                </a:solidFill>
              </a:rPr>
            </a:br>
            <a:br>
              <a:rPr lang="ru-RU" sz="3500" dirty="0">
                <a:solidFill>
                  <a:srgbClr val="7030A0"/>
                </a:solidFill>
              </a:rPr>
            </a:br>
            <a:br>
              <a:rPr lang="ru-RU" sz="4500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ГОРОДА ШИМАНОВСКА ДО 2025 ГОДА</a:t>
            </a:r>
          </a:p>
        </p:txBody>
      </p:sp>
      <p:pic>
        <p:nvPicPr>
          <p:cNvPr id="4" name="Picture 2" descr="C:\Users\IvanchinaSN\Desktop\герб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r="16484" b="46466"/>
          <a:stretch/>
        </p:blipFill>
        <p:spPr bwMode="auto">
          <a:xfrm>
            <a:off x="0" y="0"/>
            <a:ext cx="1054871" cy="12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9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" y="15573"/>
            <a:ext cx="9246454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Формирование комфортной среды проживания с развитой социальной инфраструктурой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36296281"/>
              </p:ext>
            </p:extLst>
          </p:nvPr>
        </p:nvGraphicFramePr>
        <p:xfrm>
          <a:off x="493549" y="1988840"/>
          <a:ext cx="8542947" cy="483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94040" y="1163653"/>
            <a:ext cx="266429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21102" y="11761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Приоритеты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68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" y="15573"/>
            <a:ext cx="9246454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Развитие малого и среднего  предпринимательства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60227965"/>
              </p:ext>
            </p:extLst>
          </p:nvPr>
        </p:nvGraphicFramePr>
        <p:xfrm>
          <a:off x="493549" y="2433092"/>
          <a:ext cx="854294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110408" y="1426890"/>
            <a:ext cx="5760640" cy="7078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75012" y="1426890"/>
            <a:ext cx="579603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Цели в области</a:t>
            </a:r>
            <a:r>
              <a:rPr lang="ru-RU" sz="2000" i="1" dirty="0"/>
              <a:t> </a:t>
            </a:r>
            <a:r>
              <a:rPr lang="ru-RU" sz="2000" dirty="0"/>
              <a:t>развития малого и среднего предпринимательства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7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" y="15573"/>
            <a:ext cx="9246454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5998" y="38560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Развитие промышленного производства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26627413"/>
              </p:ext>
            </p:extLst>
          </p:nvPr>
        </p:nvGraphicFramePr>
        <p:xfrm>
          <a:off x="354714" y="2132856"/>
          <a:ext cx="854294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10408" y="1042487"/>
            <a:ext cx="579603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Цели в области развития промышленного производства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71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" y="15573"/>
            <a:ext cx="9246454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587" y="18795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«Точки роста» муниципального образования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64800"/>
              </p:ext>
            </p:extLst>
          </p:nvPr>
        </p:nvGraphicFramePr>
        <p:xfrm>
          <a:off x="1480" y="1583545"/>
          <a:ext cx="9249415" cy="48392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Наименование проекта, предложения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Ожидаемый результат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Капитальный ремонт МАУ города Шимановска "Кинотеатр Спутник"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Увеличение посещаемости жителями города киносеансов и других мероприятий  в связи с расширением дополнительных услуг в МАУ  города Шимановска "Кинотеатр Спутник".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Капитальный ремонт МБУ "Шимановский краеведческий музей"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Ремонт МБУ "Шимановский краеведческий музей" позволит сохранить здание как объекта исторического наследия - памятника, находящегося на государственной охране "Квартира, где проживал В.И. Шимановский", будет способствовать большему  охвату населения  города музейным обслуживанием. Создание нормативных условий для хранения 15 500 единиц основного фонда музея.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Строительство спортивного зала  для МАУ города Шимановска "Центр по развитию физической культуры и спорта"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Новый спортивный объект станет центром спортивной жизни горожан, местом проведения городских культурно-спортивных мероприятий; будет способствовать развитию таких направлений как баскетбол, волейбол, гиревой спорт среди детского и взрослого населения.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Ремонт и реконструкция автомобильных дорог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Улучшение качества автомобильных дорог. Увеличение доли автомобильных дорог с твердым покрытием.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60" marR="2556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-10244"/>
            <a:ext cx="789077" cy="8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3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" y="15573"/>
            <a:ext cx="9246454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5998" y="38560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Развитие промышленного производства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7728079"/>
              </p:ext>
            </p:extLst>
          </p:nvPr>
        </p:nvGraphicFramePr>
        <p:xfrm>
          <a:off x="354714" y="2132856"/>
          <a:ext cx="854294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10408" y="1042487"/>
            <a:ext cx="579603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Цели в области развития промышленного производства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5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761106"/>
              </p:ext>
            </p:extLst>
          </p:nvPr>
        </p:nvGraphicFramePr>
        <p:xfrm>
          <a:off x="-108520" y="1268760"/>
          <a:ext cx="9505056" cy="533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827584" y="136831"/>
            <a:ext cx="8316416" cy="10261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52943"/>
            <a:ext cx="7992888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Целью</a:t>
            </a:r>
            <a:r>
              <a:rPr lang="ru-RU" sz="1400" dirty="0"/>
              <a:t> инвестиционной политики города Шимановска является создание условий для привлечения внебюджетных инвестиций на территорию города, повышение инвестиционной активности бизнес сообщества на основе создания благоприятного инвестиционного климата для дальнейшего социально-экономического развития муниципального образования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" y="29127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7871" y="0"/>
            <a:ext cx="9144000" cy="6957392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4835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Оценка экономического потенциала и инвестиционной привлекательности муниципального образования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7" name="Picture 5" descr="Безымянн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r="89502" b="79259"/>
          <a:stretch>
            <a:fillRect/>
          </a:stretch>
        </p:blipFill>
        <p:spPr bwMode="auto">
          <a:xfrm>
            <a:off x="1003884" y="599258"/>
            <a:ext cx="2681901" cy="24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8916" y="823133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благоприятное месторасположение города (город удобно граничит с другими областями и районами)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границы с КНР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городом проходит федеральная автомобильная трасса «Москва- Владивосток»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города проходит транссибирская магистраль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43" y="3053213"/>
            <a:ext cx="5400601" cy="21207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43" y="5251894"/>
            <a:ext cx="5463710" cy="6983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44" y="5965864"/>
            <a:ext cx="5463709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50215" y="2964460"/>
            <a:ext cx="54167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Гранитные месторождения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«Шимановское» - находится в черте города, 50м от Транссибирской магистрали, в 200м от муниципального железнодорожного пути, в 300м от линии электропередач,   общий запас гранита - 39,1млн.куб.  м;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«Северо - Шимановское»  месторождения –1,5 км от г. Шимановска, общие запасы 31,7 млн.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«Восточное» месторождение – общие запасы 21,1 млн.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 глины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«Северо – Шимановское» месторождение с общими запасами 124 тыс.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«Шимановское месторождение»   (расположено к северу от города)  – запасы  4436 тыс. тонн.</a:t>
            </a:r>
          </a:p>
          <a:p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25967" r="29823" b="14767"/>
          <a:stretch>
            <a:fillRect/>
          </a:stretch>
        </p:blipFill>
        <p:spPr bwMode="auto">
          <a:xfrm>
            <a:off x="4954157" y="3478696"/>
            <a:ext cx="4029224" cy="2675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0" t="16412" r="768" b="56903"/>
          <a:stretch>
            <a:fillRect/>
          </a:stretch>
        </p:blipFill>
        <p:spPr bwMode="auto">
          <a:xfrm>
            <a:off x="8276189" y="5497206"/>
            <a:ext cx="663327" cy="124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15" y="-1610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3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" y="-99392"/>
            <a:ext cx="9171871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7578"/>
            <a:ext cx="3888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IvanchinaSN\Desktop\15362279483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7"/>
          <a:stretch/>
        </p:blipFill>
        <p:spPr bwMode="auto">
          <a:xfrm>
            <a:off x="5803570" y="654675"/>
            <a:ext cx="3293680" cy="19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56523" y="3705980"/>
            <a:ext cx="5587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кадрового потенциала города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16882"/>
              </p:ext>
            </p:extLst>
          </p:nvPr>
        </p:nvGraphicFramePr>
        <p:xfrm>
          <a:off x="485755" y="4136015"/>
          <a:ext cx="8529479" cy="189579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93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</a:rPr>
                        <a:t>2022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</a:rPr>
                        <a:t>2023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население города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16273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</a:rPr>
                        <a:t>16107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т.ч. трудоспособное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7795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8003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старше трудоспособного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</a:rPr>
                        <a:t>4063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3858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Среднесписочная численность работников (без внешних совместителей)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</a:rPr>
                        <a:t>3109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</a:rPr>
                        <a:t>2908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регистрируемой безработицы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rebuchet MS" panose="020B0603020202020204" pitchFamily="34" charset="0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effectLst/>
                        <a:latin typeface="Trebuchet MS" panose="020B06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3F30EEE-AAE4-1674-4F0D-CD43691EF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314152"/>
              </p:ext>
            </p:extLst>
          </p:nvPr>
        </p:nvGraphicFramePr>
        <p:xfrm>
          <a:off x="1187624" y="894504"/>
          <a:ext cx="4068819" cy="270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93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066" y="0"/>
            <a:ext cx="9171871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0"/>
            <a:ext cx="8154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Перечень конкурентных преимуществ и факторов, ограничивающих развитие экономики города Шимановска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SWOT- анализ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7177"/>
              </p:ext>
            </p:extLst>
          </p:nvPr>
        </p:nvGraphicFramePr>
        <p:xfrm>
          <a:off x="-47218" y="1124744"/>
          <a:ext cx="9195306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60" marR="255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60" marR="255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68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Выгодное географическое положение 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Территория богата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минерально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сырьевыми ресурсами.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Стабильная система управления городом. 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Высокие темпы жилищного строительства, в том числе ИЖС.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Питьевая вода поступает из артезианских скважин.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Наличие свободных земель для размещения производственных и иных объектов. 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Приемлемая транспортная доступность территории города и доступность транспортных услуг для жителей.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Стабильная работа, высокое качество услуг коммунального комплекса.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Достаточно высокое качество и доступность услуг дошкольного, общего школьного и дополнительного образования.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Ориентир социальной политики на молодёжь.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Богатая культурно-спортивная жизнь города.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Открытость населения и властей к диалогу.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Высокий уровень местного патриотизма, в </a:t>
                      </a:r>
                      <a:r>
                        <a:rPr lang="ru-RU" sz="13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со стороны молодежи.	</a:t>
                      </a: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Наличие стратегических и программных документов социально-экономического развития города на перспективу.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60" marR="25560" marT="0" marB="0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1.Удаленность от основных рынков сбыта.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Упадок производственных  мощностей предприятий.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3.Неблагоприятная демографическая ситуация: отрицательный естественный прирост, старение населения.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4.Миграционный отток квалифицированного населения.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5.Низкий уровень жизни населения, низкие заработной платы.</a:t>
                      </a:r>
                    </a:p>
                    <a:p>
                      <a:pPr indent="2070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6.Неукомплектованность больничными кадрами (врачами) и учителями.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7.Несоответствие города потребностям современной, образованной молодежи: слабость инфраструктуры досуга и спорта.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8.Высокий уровень износа подвижного состава общественного транспорта.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9.Высокий уровень износа систем водоснабжения и водоотведения.</a:t>
                      </a:r>
                    </a:p>
                    <a:p>
                      <a:pPr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10.Наличие несанкционированных свалок.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11.Высокие затраты инвесторов на обеспечение подключения к объектам транспортной и энергетической инфраструктуры.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12.Снижение свободных денежных средств, которые могли бы быть направлены на инвестиционную деятельность.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560" marR="2556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6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066" y="0"/>
            <a:ext cx="9171871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0"/>
            <a:ext cx="8154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Перечень конкурентных преимуществ и факторов, ограничивающих развитие экономики города Шимановска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SWOT- анализ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10485"/>
              </p:ext>
            </p:extLst>
          </p:nvPr>
        </p:nvGraphicFramePr>
        <p:xfrm>
          <a:off x="2961" y="1124745"/>
          <a:ext cx="9158844" cy="5940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2" marR="242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Постепенное снижение темпов падения численности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Улучшение качества городской среды за счет более эффективного использования территории, улучшение архитектурного облика, благоустройства. Превращение городской среды в один из факторов привлекательности города.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Повышение привлекательности условий проживания в городе за счет оптимизации качества и повышения надежности предоставления коммунальных услуг.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Улучшение имиджа города. Повышение на этой основе привлекательности города – как для собственных жителей, так и для приезжих, инвесторов, туристов.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Развитие местного сообщества и местных инициатив на основе имеющегося опыта и институтов взаимодействия власти и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Наращивание и максимальное использование экономического и интеллектуального потенциала населения города.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7.Повышение эффективности использования муниципальной собственности.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Развитие предпринимательства и малого бизнеса.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9.Совершенствование законодательства в части улучшения инвестиционного климата.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10.Повышение инвестиционной привлекательности и инвестиционного климата муниципального образования.</a:t>
                      </a: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Дальнейшие потери в численности населения города и «старение» его структуры, отток трудовых ресурсов.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Снижение доли трудоспособного населения.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Низкие заработные платы в городе способствует оттоку молодого трудоспособного населения в другие города Амурской области и регионы России.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Рост цен и тарифов на энергетические ресурсы.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Сохранение теневой экономики, особенно в сфере малого бизнеса.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6.Инфляция.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2" marR="242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6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427" y="218146"/>
            <a:ext cx="8064573" cy="6185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1373" y="32737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Направления инвестиционной политики города</a:t>
            </a:r>
            <a:endParaRPr lang="ru-RU" sz="195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9984815"/>
              </p:ext>
            </p:extLst>
          </p:nvPr>
        </p:nvGraphicFramePr>
        <p:xfrm>
          <a:off x="25327" y="1052736"/>
          <a:ext cx="9011169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99" y="-5941"/>
            <a:ext cx="1018281" cy="11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9427" y="218146"/>
            <a:ext cx="8064573" cy="8345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9427" y="218146"/>
            <a:ext cx="806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Направления реализации инвестиционной политики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006925"/>
              </p:ext>
            </p:extLst>
          </p:nvPr>
        </p:nvGraphicFramePr>
        <p:xfrm>
          <a:off x="25327" y="1281480"/>
          <a:ext cx="9011169" cy="567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99" y="-22245"/>
            <a:ext cx="1018281" cy="11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1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vanchinaSN\Desktop\IMG_68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3479"/>
          <a:stretch/>
        </p:blipFill>
        <p:spPr bwMode="auto">
          <a:xfrm>
            <a:off x="2961" y="0"/>
            <a:ext cx="914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0105" y="15573"/>
            <a:ext cx="9246454" cy="7101408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1" y="15573"/>
            <a:ext cx="10541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Развитие коммунальной и инженерной инфраструктуры города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47944389"/>
              </p:ext>
            </p:extLst>
          </p:nvPr>
        </p:nvGraphicFramePr>
        <p:xfrm>
          <a:off x="493549" y="2433092"/>
          <a:ext cx="753483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621152" y="1412776"/>
            <a:ext cx="6191208" cy="7715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21152" y="1394525"/>
            <a:ext cx="619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Цели в области развития инженерной  и коммунальной инфраструктуры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2590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673</TotalTime>
  <Words>1493</Words>
  <Application>Microsoft Office PowerPoint</Application>
  <PresentationFormat>Экран (4:3)</PresentationFormat>
  <Paragraphs>159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Georgia</vt:lpstr>
      <vt:lpstr>Times New Roman</vt:lpstr>
      <vt:lpstr>Trebuchet MS</vt:lpstr>
      <vt:lpstr>Wingdings</vt:lpstr>
      <vt:lpstr>Воздушный поток</vt:lpstr>
      <vt:lpstr>ИНВЕСТИЦИОННАЯ СТРАТЕГИЯ       ГОРОДА ШИМАНОВСКА ДО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ИНВЕСТИЦИОННАЯ СТРАТЕГИЯ       ГОРОДА ШИМАНОВСКА ДО 2025 ГОДА</dc:title>
  <dc:creator>Иванчина Светлана Николаевна</dc:creator>
  <cp:lastModifiedBy>Короткова Елена Раисовна</cp:lastModifiedBy>
  <cp:revision>32</cp:revision>
  <dcterms:created xsi:type="dcterms:W3CDTF">2019-01-23T05:11:34Z</dcterms:created>
  <dcterms:modified xsi:type="dcterms:W3CDTF">2025-01-23T04:06:56Z</dcterms:modified>
</cp:coreProperties>
</file>