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020917-2D4B-4C08-AFBC-65D0190511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123A04A-22F7-467B-9ABF-78740216A8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32A23B-4B5A-451B-AF6A-4BA69AFE2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1C484-CAF7-4F69-9AC2-4EE3EFDB6454}" type="datetimeFigureOut">
              <a:rPr lang="ru-RU" smtClean="0"/>
              <a:t>07.06.2023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2AE7C2-E65C-4CC9-9340-C758BA807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F9B821-0F81-4809-91D2-D93E09748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42F66-5BE7-4A12-942F-A5DF0594E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933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CE227-924A-4268-9740-0295B95CC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8C6B220-414C-485A-B631-2A9B0AE4AD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350047-C89C-49A4-B28F-F26482F26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1C484-CAF7-4F69-9AC2-4EE3EFDB6454}" type="datetimeFigureOut">
              <a:rPr lang="ru-RU" smtClean="0"/>
              <a:t>07.06.2023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0A64B4-F35D-4BF8-9A02-7F28D8A85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81CC21-FB85-4F0B-931F-666D7DA13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42F66-5BE7-4A12-942F-A5DF0594E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7339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5E83C8F-98CD-46B7-BA5D-C9B4673128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F39DE3D-0923-4E51-92F6-988D7CADD9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D8A824-19E5-4CB3-ADBC-30E62DC73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1C484-CAF7-4F69-9AC2-4EE3EFDB6454}" type="datetimeFigureOut">
              <a:rPr lang="ru-RU" smtClean="0"/>
              <a:t>07.06.2023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BFB606-3B2E-4FA2-AD86-9458853E4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DAF40B-7A5A-4DAC-A128-17EA51722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42F66-5BE7-4A12-942F-A5DF0594E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387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51F76C-B642-48E0-9700-40782903F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AC2DA0-CB55-4772-A7A1-5514BF749F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0AE9E5-7B67-4264-B992-1AB6D1AA7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1C484-CAF7-4F69-9AC2-4EE3EFDB6454}" type="datetimeFigureOut">
              <a:rPr lang="ru-RU" smtClean="0"/>
              <a:t>07.06.2023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C372F1-20D0-482B-A105-0C7DC7A7B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36E08F-8D1B-41DE-805C-10E27E707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42F66-5BE7-4A12-942F-A5DF0594E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6010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0F2153-9A8C-4C3F-914A-CBDAD3E0E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D906A8-7B1B-4A37-8D5B-48D26F8A0B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6F6F0D-462D-4DAF-B496-37F54472C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1C484-CAF7-4F69-9AC2-4EE3EFDB6454}" type="datetimeFigureOut">
              <a:rPr lang="ru-RU" smtClean="0"/>
              <a:t>07.06.2023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833515-5432-475A-AD3C-9E058973B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F65232-EFA9-4D3D-AF68-92450EE4C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42F66-5BE7-4A12-942F-A5DF0594E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9368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776756-C5E6-401D-AD87-99A33CA7E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9C4A8E-A2EE-4821-9BB2-9730D124E3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56A7F12-00C2-419F-A305-9E2BE6861E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1E69728-F832-4AEE-9204-4374EF508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1C484-CAF7-4F69-9AC2-4EE3EFDB6454}" type="datetimeFigureOut">
              <a:rPr lang="ru-RU" smtClean="0"/>
              <a:t>07.06.2023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EF658FC-7B14-4A56-B2E0-46305FE53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F05849F-55F3-43B5-A132-75AE71B80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42F66-5BE7-4A12-942F-A5DF0594E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7053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968021-D35E-4B6E-8E31-53062F5B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B7436A-FA17-4A0C-B2BA-8FE5A16FE3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CDD2399-936B-4496-89B3-F7CBE78CD8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FDA1A95-144A-48AB-9E11-313913E8FC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BCD0F75-BE89-45F5-8CE1-05B44B4D22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884E2CA-58B1-45AE-99D5-E4B23BAD2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1C484-CAF7-4F69-9AC2-4EE3EFDB6454}" type="datetimeFigureOut">
              <a:rPr lang="ru-RU" smtClean="0"/>
              <a:t>07.06.2023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C702E59-0251-4B42-A7F3-9CACA32C3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42F85-6B31-4F3A-8372-FBD3E2606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42F66-5BE7-4A12-942F-A5DF0594E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54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ADDB04-7594-448F-BB0A-B2DB811BF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E5BB5F1-F5EB-484F-9701-2C747B1A1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1C484-CAF7-4F69-9AC2-4EE3EFDB6454}" type="datetimeFigureOut">
              <a:rPr lang="ru-RU" smtClean="0"/>
              <a:t>07.06.2023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20BF227-6DCB-4DBC-A30C-32676CE7C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A36F833-576B-4100-84D7-0F48B2D0A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42F66-5BE7-4A12-942F-A5DF0594E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2232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5CE8F0A-8A2A-4FB7-9A21-192E43BA4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1C484-CAF7-4F69-9AC2-4EE3EFDB6454}" type="datetimeFigureOut">
              <a:rPr lang="ru-RU" smtClean="0"/>
              <a:t>07.06.2023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EB24CEB-3C0C-4D6A-A172-347B89669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D54FF49-5EB8-4631-9B7F-C65071B9D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42F66-5BE7-4A12-942F-A5DF0594E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6307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24F2AC-B62A-4B4F-88EB-98A1501B5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C9D583-CFFE-43E7-9F90-2DE96398AD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E0C691D-918B-44F7-B0A1-D8969BBDBA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C4EBDC-6AD2-42E3-94EC-A4C1C8E9B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1C484-CAF7-4F69-9AC2-4EE3EFDB6454}" type="datetimeFigureOut">
              <a:rPr lang="ru-RU" smtClean="0"/>
              <a:t>07.06.2023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4C0CB78-412B-4CF5-80F1-75C30E960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34C24EB-A92E-4743-B08A-6825912E3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42F66-5BE7-4A12-942F-A5DF0594E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093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2ACD48-C5DD-4A30-A2C5-BA4B98945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7CE1020-5EF4-4189-8D8E-EFB670CCA1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59A9ADB-F900-431A-BD4F-B7E3A30D3C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1F93EB0-A971-4BDA-AA26-A2A6AA29A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1C484-CAF7-4F69-9AC2-4EE3EFDB6454}" type="datetimeFigureOut">
              <a:rPr lang="ru-RU" smtClean="0"/>
              <a:t>07.06.2023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DFC2DE4-659D-40F4-9B3B-32DF12F51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A36B04-D44D-453A-90F2-BB0318C6E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42F66-5BE7-4A12-942F-A5DF0594E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6103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AC9310-BE4F-419A-AADA-4D52452FC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8357055-121A-40BE-90BC-F9EA867E8C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252524-A58F-44DD-B894-3EAC0E7DC5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1C484-CAF7-4F69-9AC2-4EE3EFDB6454}" type="datetimeFigureOut">
              <a:rPr lang="ru-RU" smtClean="0"/>
              <a:t>07.06.2023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8AC73E-74FD-45DC-864C-3D8A1A69DE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AF4F50-EE6E-4FC1-97BD-703FCBA3A6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42F66-5BE7-4A12-942F-A5DF0594E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5461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34FED1-7CFA-4CA2-BE7D-32D56C5F02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AA0547B-38BF-403E-A198-C43207BC62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1B0BC22-D5D7-456F-96AC-BB298C6D43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1878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5C6305-55C2-445B-970C-B5A7F9231C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DF4E3FD-6F96-40D8-8B4A-740EF4E9D0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9712308-C35F-4D48-8930-90CA836559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724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B67F24-1D23-46E7-B553-FA3CE2F65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4E892A9-088E-4EA3-BACC-B8EEE5B990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00" y="0"/>
            <a:ext cx="12322600" cy="6894005"/>
          </a:xfrm>
        </p:spPr>
      </p:pic>
    </p:spTree>
    <p:extLst>
      <p:ext uri="{BB962C8B-B14F-4D97-AF65-F5344CB8AC3E}">
        <p14:creationId xmlns:p14="http://schemas.microsoft.com/office/powerpoint/2010/main" val="2906532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A8E331-C513-4B56-B86F-42D639E031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40F6111-5ECE-461A-B0A3-2905B7EFE9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C4DAA77-BF67-4158-AAC7-979A3484AA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4528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336DB9-4258-4E5B-866E-AEE570A9BC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6A36A47-E030-4654-A347-BE2E74B810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D029EF-34BD-4BF8-B3A6-EE6917866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149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83BE9B-DD48-48C5-AB74-B1E091AC97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3EFF1B1-A457-4395-8C1D-9B06BEBED7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879D88E-8001-474D-BEC9-9E2AC7666B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6697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A48556-CD7D-4DDE-9842-5F3B6E532D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218B740-D32B-46BB-9EBB-E0FB22174E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2FBCD2-161B-47E9-B04A-BF3966CA4A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8355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4A12EC-824D-40FF-A720-F9244932D0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00B43B-D719-4306-8766-8B0FB89C0F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B6E548D-FBD3-4CBD-8FB4-73469C94AB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7973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7197E8-E1CE-454A-9569-A3F178D8DD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BC75107-4251-403C-B5D5-110E411B76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724B3AF-164F-4BB9-ADE4-E89C634BA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2796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2C6091-5421-4AE8-80A9-A8E17627EF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ABB62D7-C036-4CA6-9A82-304BCB0A9D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AA7D4B3-128F-4865-B0AE-76B8529500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73882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0</Words>
  <Application>Microsoft Office PowerPoint</Application>
  <PresentationFormat>Широкоэкранный</PresentationFormat>
  <Paragraphs>0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API513</dc:creator>
  <cp:lastModifiedBy>API513</cp:lastModifiedBy>
  <cp:revision>8</cp:revision>
  <dcterms:created xsi:type="dcterms:W3CDTF">2023-06-06T03:14:49Z</dcterms:created>
  <dcterms:modified xsi:type="dcterms:W3CDTF">2023-06-07T08:28:39Z</dcterms:modified>
</cp:coreProperties>
</file>