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4"/>
  </p:notesMasterIdLst>
  <p:sldIdLst>
    <p:sldId id="285" r:id="rId2"/>
    <p:sldId id="27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99FFCC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639D3-0726-4394-886F-7DB6603D85CB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B9F9-F8B7-46EE-8DDC-2697CB748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4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17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0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57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3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7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3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9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7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5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2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26F529-C374-4B19-8093-2AAABBC1F5D7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7591F7-B279-42D7-BD96-2A25F2D92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64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ABE77-8703-4FF6-A694-4EC90319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082" y="228481"/>
            <a:ext cx="2845836" cy="819269"/>
          </a:xfrm>
        </p:spPr>
        <p:txBody>
          <a:bodyPr/>
          <a:lstStyle/>
          <a:p>
            <a:r>
              <a:rPr lang="ru-RU" dirty="0"/>
              <a:t>Транспорт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B3A03C-825F-4750-B6E4-7DF5862C65EC}"/>
              </a:ext>
            </a:extLst>
          </p:cNvPr>
          <p:cNvSpPr txBox="1"/>
          <p:nvPr/>
        </p:nvSpPr>
        <p:spPr>
          <a:xfrm>
            <a:off x="921232" y="842204"/>
            <a:ext cx="103495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Основная цель – развитие дорожного транспорта, дорожной инфраструктуры. Для осуществления данной цели необходимо: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транспортную доступность и качество транспортных услуг;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своевременно обновлять и пополнять автобусный парк новыми транспортными средствами;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уровень безопасности дорожного движения (установка дорожных знаков и дорожных ограждений во всех населённых пунктах округа, оборудование автобусных остановок и пр.);</a:t>
            </a:r>
          </a:p>
          <a:p>
            <a:r>
              <a:rPr lang="ru-RU" sz="1600" dirty="0">
                <a:solidFill>
                  <a:srgbClr val="002060"/>
                </a:solidFill>
              </a:rPr>
              <a:t>- повысить эффективность выполнения функций и осуществления полномочий в сфере транспортного обслуживания населения;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F4BE8A-47FE-48F0-8C99-5EA1A8404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3"/>
          <a:stretch/>
        </p:blipFill>
        <p:spPr>
          <a:xfrm>
            <a:off x="407886" y="4137555"/>
            <a:ext cx="3401468" cy="22725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D0509-30A9-4F59-A09F-C443311CB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73" y="3645917"/>
            <a:ext cx="3044473" cy="2002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08EE46F-2C99-4BC0-BD3F-16C176030C99}"/>
              </a:ext>
            </a:extLst>
          </p:cNvPr>
          <p:cNvSpPr/>
          <p:nvPr/>
        </p:nvSpPr>
        <p:spPr>
          <a:xfrm>
            <a:off x="4477351" y="4531903"/>
            <a:ext cx="3963855" cy="1483893"/>
          </a:xfrm>
          <a:prstGeom prst="round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Строительство путепровода через Транссибирскую железнодорожную магистраль с обходом г. Завитинск и выходом на федеральную автомобильную дорогу Р-297 «Амур»</a:t>
            </a:r>
            <a:endParaRPr lang="ru-RU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025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C1F87-968F-4585-9414-510DCB11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283" y="127369"/>
            <a:ext cx="5189433" cy="1233377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/>
              <a:t>Развитие цифровой инфраструктуры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7A8E1-1A55-4ACE-846B-05D648EE5119}"/>
              </a:ext>
            </a:extLst>
          </p:cNvPr>
          <p:cNvSpPr txBox="1"/>
          <p:nvPr/>
        </p:nvSpPr>
        <p:spPr>
          <a:xfrm>
            <a:off x="236952" y="1541721"/>
            <a:ext cx="826887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tabLst>
                <a:tab pos="1122045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Стратегическая цель - создание условий для развития телекоммуникационной инфраструктуры, обеспечивающей общественную безопасность, устойчивое информационное взаимодействие граждан, организаций и органов власти, свободного доступа к информации.         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Ожидаемые результаты к 2035 году: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устойчивое развитие рынка информационно-коммуникационных услуг и технологий на территории Завитинского округа;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развитие телекоммуникационной инфраструктуры;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полное покрытие высококачественными коммуникационными услугами территории Завитинского округа;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развитие электронных услуг в различных сферах жизнедеятельности, в том числе в сфере образования, медицины, социального обслуживания, культуры, муниципального управления и других; 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tabLst>
                <a:tab pos="807720" algn="l"/>
              </a:tabLst>
            </a:pP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- 100 % количество населенных пунктов, имеющих на всей территории доступ к сети Интернет (4</a:t>
            </a:r>
            <a:r>
              <a:rPr lang="en-US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G </a:t>
            </a:r>
            <a:r>
              <a:rPr lang="ru-RU" sz="1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со скоростью до 100 Мбит/с).</a:t>
            </a:r>
            <a:endParaRPr lang="ru-RU" sz="1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3994CC-5C25-435F-838A-A3A6CDBC7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62"/>
          <a:stretch/>
        </p:blipFill>
        <p:spPr>
          <a:xfrm>
            <a:off x="8690716" y="968485"/>
            <a:ext cx="2522189" cy="2930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A0B6676-3D08-415D-949B-87DB5F151CAF}"/>
              </a:ext>
            </a:extLst>
          </p:cNvPr>
          <p:cNvSpPr/>
          <p:nvPr/>
        </p:nvSpPr>
        <p:spPr>
          <a:xfrm>
            <a:off x="1820152" y="5576934"/>
            <a:ext cx="7557084" cy="94389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Устройство сетей четвертого поколения (4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в с. Белый Яр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ПАО «Ростелеком»</a:t>
            </a:r>
            <a:endParaRPr lang="ru-RU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395403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7047</TotalTime>
  <Words>234</Words>
  <Application>Microsoft Office PowerPoint</Application>
  <PresentationFormat>Широкоэкранный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Calibri</vt:lpstr>
      <vt:lpstr>Century Gothic</vt:lpstr>
      <vt:lpstr>Times New Roman</vt:lpstr>
      <vt:lpstr>Wingdings 3</vt:lpstr>
      <vt:lpstr>Сектор</vt:lpstr>
      <vt:lpstr>Транспорт</vt:lpstr>
      <vt:lpstr>Развитие цифровой инфраструктуры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социально-экономического развития Завитинского муниципального округа на период до 2035 года</dc:title>
  <dc:creator>Экономисты</dc:creator>
  <cp:lastModifiedBy>Admin</cp:lastModifiedBy>
  <cp:revision>100</cp:revision>
  <dcterms:created xsi:type="dcterms:W3CDTF">2025-03-21T02:31:43Z</dcterms:created>
  <dcterms:modified xsi:type="dcterms:W3CDTF">2026-03-27T06:23:22Z</dcterms:modified>
</cp:coreProperties>
</file>