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7871" y="644651"/>
            <a:ext cx="1744979" cy="6720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327" y="656844"/>
            <a:ext cx="2276856" cy="664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9500" y="3779011"/>
            <a:ext cx="10832998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01FA46-DCF9-427E-9FAE-5310EE7ED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711695" y="3121151"/>
            <a:ext cx="850900" cy="307975"/>
          </a:xfrm>
          <a:custGeom>
            <a:avLst/>
            <a:gdLst/>
            <a:ahLst/>
            <a:cxnLst/>
            <a:rect l="l" t="t" r="r" b="b"/>
            <a:pathLst>
              <a:path w="850900" h="307975">
                <a:moveTo>
                  <a:pt x="850392" y="0"/>
                </a:moveTo>
                <a:lnTo>
                  <a:pt x="0" y="0"/>
                </a:lnTo>
                <a:lnTo>
                  <a:pt x="0" y="307848"/>
                </a:lnTo>
                <a:lnTo>
                  <a:pt x="850392" y="307848"/>
                </a:lnTo>
                <a:lnTo>
                  <a:pt x="850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32854" y="3150488"/>
            <a:ext cx="6108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ACB8C9"/>
                </a:solidFill>
                <a:latin typeface="Calibri"/>
                <a:cs typeface="Calibri"/>
              </a:rPr>
              <a:t>За</a:t>
            </a:r>
            <a:r>
              <a:rPr sz="700" b="1" spc="-10" dirty="0">
                <a:solidFill>
                  <a:srgbClr val="ACB8C9"/>
                </a:solidFill>
                <a:latin typeface="Calibri"/>
                <a:cs typeface="Calibri"/>
              </a:rPr>
              <a:t>б</a:t>
            </a:r>
            <a:r>
              <a:rPr sz="700" b="1" spc="-5" dirty="0">
                <a:solidFill>
                  <a:srgbClr val="ACB8C9"/>
                </a:solidFill>
                <a:latin typeface="Calibri"/>
                <a:cs typeface="Calibri"/>
              </a:rPr>
              <a:t>а</a:t>
            </a:r>
            <a:r>
              <a:rPr sz="700" b="1" spc="-10" dirty="0">
                <a:solidFill>
                  <a:srgbClr val="ACB8C9"/>
                </a:solidFill>
                <a:latin typeface="Calibri"/>
                <a:cs typeface="Calibri"/>
              </a:rPr>
              <a:t>й</a:t>
            </a:r>
            <a:r>
              <a:rPr sz="700" b="1" spc="-5" dirty="0">
                <a:solidFill>
                  <a:srgbClr val="ACB8C9"/>
                </a:solidFill>
                <a:latin typeface="Calibri"/>
                <a:cs typeface="Calibri"/>
              </a:rPr>
              <a:t>ка</a:t>
            </a:r>
            <a:r>
              <a:rPr sz="700" b="1" dirty="0">
                <a:solidFill>
                  <a:srgbClr val="ACB8C9"/>
                </a:solidFill>
                <a:latin typeface="Calibri"/>
                <a:cs typeface="Calibri"/>
              </a:rPr>
              <a:t>л</a:t>
            </a:r>
            <a:r>
              <a:rPr sz="700" b="1" spc="-5" dirty="0">
                <a:solidFill>
                  <a:srgbClr val="ACB8C9"/>
                </a:solidFill>
                <a:latin typeface="Calibri"/>
                <a:cs typeface="Calibri"/>
              </a:rPr>
              <a:t>ь</a:t>
            </a:r>
            <a:r>
              <a:rPr sz="700" b="1" spc="-10" dirty="0">
                <a:solidFill>
                  <a:srgbClr val="ACB8C9"/>
                </a:solidFill>
                <a:latin typeface="Calibri"/>
                <a:cs typeface="Calibri"/>
              </a:rPr>
              <a:t>с</a:t>
            </a:r>
            <a:r>
              <a:rPr sz="700" b="1" spc="-5" dirty="0">
                <a:solidFill>
                  <a:srgbClr val="ACB8C9"/>
                </a:solidFill>
                <a:latin typeface="Calibri"/>
                <a:cs typeface="Calibri"/>
              </a:rPr>
              <a:t>к</a:t>
            </a:r>
            <a:r>
              <a:rPr sz="700" b="1" spc="-10" dirty="0">
                <a:solidFill>
                  <a:srgbClr val="ACB8C9"/>
                </a:solidFill>
                <a:latin typeface="Calibri"/>
                <a:cs typeface="Calibri"/>
              </a:rPr>
              <a:t>и</a:t>
            </a:r>
            <a:r>
              <a:rPr sz="700" b="1" spc="-5" dirty="0">
                <a:solidFill>
                  <a:srgbClr val="ACB8C9"/>
                </a:solidFill>
                <a:latin typeface="Calibri"/>
                <a:cs typeface="Calibri"/>
              </a:rPr>
              <a:t>й  край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38BCF-358A-4A9B-B652-4FDAD14E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0" t="81414" r="78125" b="15556"/>
          <a:stretch/>
        </p:blipFill>
        <p:spPr>
          <a:xfrm>
            <a:off x="914400" y="6246741"/>
            <a:ext cx="533400" cy="3826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A6E0E-2C00-452A-8CB1-84D69AD5C3D5}"/>
              </a:ext>
            </a:extLst>
          </p:cNvPr>
          <p:cNvSpPr txBox="1"/>
          <p:nvPr/>
        </p:nvSpPr>
        <p:spPr>
          <a:xfrm>
            <a:off x="7010400" y="2971800"/>
            <a:ext cx="838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Забайкальский край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Золотарева</cp:lastModifiedBy>
  <cp:revision>2</cp:revision>
  <dcterms:created xsi:type="dcterms:W3CDTF">2022-07-21T08:06:12Z</dcterms:created>
  <dcterms:modified xsi:type="dcterms:W3CDTF">2022-07-21T08:19:13Z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2022-07-21T00:00:00Z</vt:filetime>
  </property>
</Properties>
</file>