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4A1EE-AD89-4FBA-BD6B-525E7DB7D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0D2A83-E239-4B67-9769-65015C66A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C5193B-5235-4FEC-9B1D-045C6E479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8748-D512-4173-8DDA-C3CC9A4CF0D7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4D6EC0-B932-48A1-96DE-976ABFCA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DE5071-2AB9-44F2-A590-07EF070B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857-657D-4A11-BDB3-AA6E8AD6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93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99429-2E25-4CF0-9B34-D7A1A5E2C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42C2D8-C640-4996-B91C-8552D1532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0B3DA-11F4-4E6C-A537-F017D157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8748-D512-4173-8DDA-C3CC9A4CF0D7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FA429C-272D-401E-8409-78A17B39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8AAF7-DF6A-4808-954E-9E2179C4C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857-657D-4A11-BDB3-AA6E8AD6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4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B0D4F9-EFF1-4C62-993B-3EADB34CAB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302B80-3AF3-4FB7-956A-116B5E525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899A6-6277-4B95-9D29-F0B08EC70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8748-D512-4173-8DDA-C3CC9A4CF0D7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CD9DCD-B375-4C91-89C0-9EAB2A30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773135-511F-4759-AF0E-E335DA58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857-657D-4A11-BDB3-AA6E8AD6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2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67FC0-4EF2-44BD-962F-1852CA8C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9097B8-D930-4E08-A498-FDF6FF1AF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CA2D66-D4B0-4E36-B5C4-2C9B88E7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8748-D512-4173-8DDA-C3CC9A4CF0D7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90FC97-CD1D-458F-B252-25EDA51B1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0E69A-20B0-47A6-970F-56A07442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857-657D-4A11-BDB3-AA6E8AD6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7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DF9A3-7197-4F36-B412-5A0F28C8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18A662-FC5E-4F7A-AEAB-26BFCC269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5517E-46A8-4AB8-AA95-380169D2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8748-D512-4173-8DDA-C3CC9A4CF0D7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817BF9-2B3F-4A66-8A85-1D842DCB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B68E2-C0F4-47DB-95C2-3C77F0C5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857-657D-4A11-BDB3-AA6E8AD6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93EC4-FE95-46D6-AE72-9BF9F18F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C906BD-794C-425B-9C6D-878C1FAA3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FD879C-EDB2-4A55-B9CC-03E3220E5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6563C8-6364-4AFE-ADBC-FECA826E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8748-D512-4173-8DDA-C3CC9A4CF0D7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62EDEF-A82C-43BC-8870-A1B7BB9DC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1ACE22-525E-4508-82FC-87FC9B78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857-657D-4A11-BDB3-AA6E8AD6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0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E00D9-386C-41DB-A1A5-BFE74F50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90F3E-AB9C-4C23-B534-FB5C18CDD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6A53FE-4DC6-4442-B369-D1371732D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272F90-6ACE-42F4-A1B8-116075568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3A519C-D9CF-4937-919C-1156FCCC6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5A3C10-430C-40E4-9742-81669E7A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8748-D512-4173-8DDA-C3CC9A4CF0D7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9EE924-9A5F-45C9-B622-8441FEDB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2E2634-04BB-4E02-B5DF-796305D7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857-657D-4A11-BDB3-AA6E8AD6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06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6498E-6F07-41F1-BF6A-6C3C9F41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57FDE5-E30C-4C11-9FCD-B93A64B4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8748-D512-4173-8DDA-C3CC9A4CF0D7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0A7552-00E0-4443-8B6F-D7E048FD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0EE114-6D6B-4A7B-BAD8-812D9932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857-657D-4A11-BDB3-AA6E8AD6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292D97-B755-4D69-870A-12FE49EE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8748-D512-4173-8DDA-C3CC9A4CF0D7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C9C4B8-F982-4C5F-9382-5E1B1807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E58E66-74E4-410F-A9EC-67CC9693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857-657D-4A11-BDB3-AA6E8AD6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2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C51DD-6CC1-4896-B80A-B1A67A840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40972-6EBD-4786-9A18-44B002301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3FF523-E42B-4F7F-BB26-09BC15CDB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33A55C-DFEA-4170-ABEB-D6DDC83D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8748-D512-4173-8DDA-C3CC9A4CF0D7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9C4F92-8DEE-4D28-9E27-08F4ABD76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3C7E12-AD7A-472F-81EB-4E0A2206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857-657D-4A11-BDB3-AA6E8AD6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7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6E023-E987-4D8C-BE86-9E33A173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CDC704-D138-42F8-8971-DA068BF09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EF0090-39EC-4739-8F6B-9A88D5CF0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9F640C-4518-4687-AC1E-84412693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8748-D512-4173-8DDA-C3CC9A4CF0D7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2E51F8-638A-4B87-92A1-894064EFD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50307F-EA94-4274-8577-06F843D0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857-657D-4A11-BDB3-AA6E8AD6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62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2F652-A56A-4116-8489-4C461CE27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986359-C9D4-4446-B3E2-A459D46BE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6AD89-DDE5-4B4C-B9F3-D925D2E0E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A8748-D512-4173-8DDA-C3CC9A4CF0D7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E54FE-14B3-43DD-AABF-A60A90977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F4D67D-86CF-4B58-8B9F-59E839CCD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23857-657D-4A11-BDB3-AA6E8AD63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3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FAF6ED-3FD4-4266-90CF-02A4167B4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16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F498B3-CD64-4405-ABC5-FECEBA0D4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F4273B-1BED-4373-A32E-374428B70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7A999E-4A7F-4699-AD9D-9873B3801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9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2081FB-B4FC-4B4D-9506-27151282E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2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7390F9-3DB9-4962-9A1D-53A2C827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3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34E1CD-A953-4EAF-B58D-90B651160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78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Котова Марина</dc:creator>
  <cp:lastModifiedBy>Котова Марина</cp:lastModifiedBy>
  <cp:revision>3</cp:revision>
  <dcterms:created xsi:type="dcterms:W3CDTF">2024-08-07T08:28:36Z</dcterms:created>
  <dcterms:modified xsi:type="dcterms:W3CDTF">2024-08-09T01:19:55Z</dcterms:modified>
</cp:coreProperties>
</file>