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55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4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6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14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46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04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92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76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9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22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76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0E370-4D7F-47A0-99B2-49FB45EBA7BA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8D7E3-71D9-4C25-ABB2-194BD2EB1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1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88" y="0"/>
            <a:ext cx="10082212" cy="9525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Транспортная инфраструктура и связь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69453" y="476250"/>
            <a:ext cx="5727700" cy="638175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Транспортная сеть.</a:t>
            </a:r>
            <a:r>
              <a:rPr lang="ru-RU" dirty="0"/>
              <a:t> Внешние транспортные связи: железнодорожная станция на ветке Бурея - Холодный Ключ с выходом на Забайкальскую железнодорожную магистраль, автомобильная дорога, связывающая город с областным центром и другими муниципальными образованиями.</a:t>
            </a:r>
          </a:p>
          <a:p>
            <a:r>
              <a:rPr lang="ru-RU" dirty="0"/>
              <a:t>Протяженность автомобильных дорог общего пользования местного значения по итогам </a:t>
            </a:r>
            <a:r>
              <a:rPr lang="ru-RU" dirty="0" smtClean="0"/>
              <a:t>2024 </a:t>
            </a:r>
            <a:r>
              <a:rPr lang="ru-RU" dirty="0"/>
              <a:t>года составила 161 км, в том числе с твердым покрытием 142,709 км. Удельный вес автомобильных дорог местного значения с твердым покрытием в общей протяженности автомобильных дорог общего пользования местного значения составил 88,6%.</a:t>
            </a:r>
          </a:p>
          <a:p>
            <a:r>
              <a:rPr lang="ru-RU" dirty="0"/>
              <a:t>Автомобильный транспорт является основным видом транспорта в городе – пассажиры и грузы перевозятся этим видом транспорта. Имеется автовокзал. Транспортное обслуживание населения города осуществляют ООО «</a:t>
            </a:r>
            <a:r>
              <a:rPr lang="ru-RU" dirty="0" err="1"/>
              <a:t>Райчихинское</a:t>
            </a:r>
            <a:r>
              <a:rPr lang="ru-RU" dirty="0"/>
              <a:t> ПАТП-1», ООО «</a:t>
            </a:r>
            <a:r>
              <a:rPr lang="ru-RU" dirty="0" err="1"/>
              <a:t>Райчихинское</a:t>
            </a:r>
            <a:r>
              <a:rPr lang="ru-RU" dirty="0"/>
              <a:t> ПАТП-2», ИП Бирюков С.А и ИП Севостьянов В.Ю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железной дороге осуществляются только </a:t>
            </a:r>
            <a:r>
              <a:rPr lang="ru-RU" dirty="0" smtClean="0"/>
              <a:t>грузоперевозки</a:t>
            </a:r>
          </a:p>
          <a:p>
            <a:r>
              <a:rPr lang="ru-RU" dirty="0" smtClean="0"/>
              <a:t>со </a:t>
            </a:r>
            <a:r>
              <a:rPr lang="ru-RU" dirty="0"/>
              <a:t>станции Холодный Ключ, расположенной на территории </a:t>
            </a:r>
            <a:r>
              <a:rPr lang="ru-RU" dirty="0" err="1"/>
              <a:t>пос.Широкий</a:t>
            </a:r>
            <a:r>
              <a:rPr lang="ru-RU" dirty="0"/>
              <a:t>. Пассажирские перевозки железнодорожным транспортом возможны с ближайшей железнодорожной станции Бурея </a:t>
            </a:r>
            <a:r>
              <a:rPr lang="ru-RU" dirty="0" err="1"/>
              <a:t>Бурейского</a:t>
            </a:r>
            <a:r>
              <a:rPr lang="ru-RU" dirty="0"/>
              <a:t> района. От города Райчихинска до поселка Бурея действует автобусный маршрут общего пользования.</a:t>
            </a:r>
          </a:p>
          <a:p>
            <a:endParaRPr lang="ru-RU" dirty="0"/>
          </a:p>
        </p:txBody>
      </p:sp>
      <p:pic>
        <p:nvPicPr>
          <p:cNvPr id="9" name="Picture 2" descr="Автотранспортное предприятие Райчихинска развивает необходимые социальные  маршрут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65" y="3445162"/>
            <a:ext cx="2438400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Официальный сайт ООО &quot;РПАТП&quot; - Райчихинское пассажирское автотранспортное  предприятие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7" y="3403489"/>
            <a:ext cx="2549524" cy="164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854700" y="690562"/>
            <a:ext cx="62357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Связь. Населению и организациям города предоставляются следующие виды телекоммуникационных услуг: телефонная фиксированная (стационарная) связь, услуги сети сотовой подвижной связи, услуги радиосвязи, услуги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телематических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служб, цифровая передача данных, коммутируемый и выделенный доступ в сети Интернет, аренда каналов связи, организация корпоративных сетей, услуги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широкополостного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доступа, услуги IP-телефонии.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оператором, предоставляющим услуги фиксированной (стационарной) связи, является Амурский филиал ОАО «Ростелеком». В городе действуют операторы сотовой связи: МТС, Билайн, Мегафон.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Почтовая связь. Основным оператором по оказанию услуг почтовой связи является Управление федеральной почтовой связи Амурской области. В городском округе Райчихинске имеется почтамт и почтовые отделения, где кроме традиционных услуг почтовой связи получают развитие услуги передачи данных, предоставление доступа к сети Интернет,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телематические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6" descr="На сотовую связь для жителей отдаленных поселков в Челябинской области  направили 15 млн рублей - Доступ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794" y="3445162"/>
            <a:ext cx="4254500" cy="119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4506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146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Транспортная инфраструктура и связь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Otdeconom</dc:creator>
  <cp:lastModifiedBy>Otdeconom</cp:lastModifiedBy>
  <cp:revision>5</cp:revision>
  <dcterms:created xsi:type="dcterms:W3CDTF">2022-12-14T02:00:26Z</dcterms:created>
  <dcterms:modified xsi:type="dcterms:W3CDTF">2025-10-02T00:16:17Z</dcterms:modified>
</cp:coreProperties>
</file>