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2" r:id="rId1"/>
  </p:sldMasterIdLst>
  <p:notesMasterIdLst>
    <p:notesMasterId r:id="rId3"/>
  </p:notesMasterIdLst>
  <p:sldIdLst>
    <p:sldId id="291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99FFCC"/>
    <a:srgbClr val="66FF6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639D3-0726-4394-886F-7DB6603D85CB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4B9F9-F8B7-46EE-8DDC-2697CB748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97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F529-C374-4B19-8093-2AAABBC1F5D7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91F7-B279-42D7-BD96-2A25F2D92EE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240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F529-C374-4B19-8093-2AAABBC1F5D7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91F7-B279-42D7-BD96-2A25F2D92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F529-C374-4B19-8093-2AAABBC1F5D7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91F7-B279-42D7-BD96-2A25F2D92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64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F529-C374-4B19-8093-2AAABBC1F5D7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91F7-B279-42D7-BD96-2A25F2D92EE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0173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F529-C374-4B19-8093-2AAABBC1F5D7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91F7-B279-42D7-BD96-2A25F2D92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107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F529-C374-4B19-8093-2AAABBC1F5D7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91F7-B279-42D7-BD96-2A25F2D92EE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7578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F529-C374-4B19-8093-2AAABBC1F5D7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91F7-B279-42D7-BD96-2A25F2D92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80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F529-C374-4B19-8093-2AAABBC1F5D7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91F7-B279-42D7-BD96-2A25F2D92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731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F529-C374-4B19-8093-2AAABBC1F5D7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91F7-B279-42D7-BD96-2A25F2D92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773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F529-C374-4B19-8093-2AAABBC1F5D7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91F7-B279-42D7-BD96-2A25F2D92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738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F529-C374-4B19-8093-2AAABBC1F5D7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91F7-B279-42D7-BD96-2A25F2D92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395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F529-C374-4B19-8093-2AAABBC1F5D7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91F7-B279-42D7-BD96-2A25F2D92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28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F529-C374-4B19-8093-2AAABBC1F5D7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91F7-B279-42D7-BD96-2A25F2D92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353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F529-C374-4B19-8093-2AAABBC1F5D7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91F7-B279-42D7-BD96-2A25F2D92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273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F529-C374-4B19-8093-2AAABBC1F5D7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91F7-B279-42D7-BD96-2A25F2D92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359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F529-C374-4B19-8093-2AAABBC1F5D7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91F7-B279-42D7-BD96-2A25F2D92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224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F529-C374-4B19-8093-2AAABBC1F5D7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91F7-B279-42D7-BD96-2A25F2D92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063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326F529-C374-4B19-8093-2AAABBC1F5D7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A7591F7-B279-42D7-BD96-2A25F2D92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646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  <p:sldLayoutId id="2147483945" r:id="rId13"/>
    <p:sldLayoutId id="2147483946" r:id="rId14"/>
    <p:sldLayoutId id="2147483947" r:id="rId15"/>
    <p:sldLayoutId id="2147483948" r:id="rId16"/>
    <p:sldLayoutId id="21474839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BB79EC-1AFC-47F0-A3BD-FCEAB82CD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1" y="0"/>
            <a:ext cx="11896724" cy="866775"/>
          </a:xfrm>
        </p:spPr>
        <p:txBody>
          <a:bodyPr>
            <a:normAutofit/>
          </a:bodyPr>
          <a:lstStyle/>
          <a:p>
            <a:r>
              <a:rPr lang="ru-RU" dirty="0"/>
              <a:t>Развитие туризма и придорожного сервиса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C932AFFE-2105-462F-A8C7-103DF32EA92F}"/>
              </a:ext>
            </a:extLst>
          </p:cNvPr>
          <p:cNvSpPr/>
          <p:nvPr/>
        </p:nvSpPr>
        <p:spPr>
          <a:xfrm>
            <a:off x="415842" y="1917734"/>
            <a:ext cx="11360313" cy="79970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Строительство придорожного комплекса: гостиница, кафе, автостоянка (Федеральная трасса Чита-Хабаровск 1632-1633 км) </a:t>
            </a:r>
          </a:p>
          <a:p>
            <a:pPr algn="ctr"/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ИП </a:t>
            </a:r>
            <a:r>
              <a:rPr lang="ru-RU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Шальнев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А.Н.</a:t>
            </a:r>
            <a:endParaRPr lang="ru-RU" sz="1600" dirty="0">
              <a:solidFill>
                <a:srgbClr val="002060"/>
              </a:solidFill>
              <a:effectLst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7EF0782-F500-4686-AC14-6BEF30341A63}"/>
              </a:ext>
            </a:extLst>
          </p:cNvPr>
          <p:cNvSpPr/>
          <p:nvPr/>
        </p:nvSpPr>
        <p:spPr>
          <a:xfrm>
            <a:off x="415843" y="992400"/>
            <a:ext cx="11360313" cy="79970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Расширение базы отдыха для туристов на территории комплекса гостиницы и кафе «Максим» (Федеральная трасса Чита-Хабаровск 1630-1631 км) </a:t>
            </a:r>
          </a:p>
          <a:p>
            <a:pPr algn="ctr"/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ИП </a:t>
            </a:r>
            <a:r>
              <a:rPr lang="ru-RU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Одыванова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Л.Н.</a:t>
            </a:r>
            <a:endParaRPr lang="ru-RU" sz="1600" dirty="0">
              <a:solidFill>
                <a:srgbClr val="002060"/>
              </a:solidFill>
              <a:effectLst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7C0D1EE-0214-4D48-888F-54ED59EE6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898774"/>
            <a:ext cx="4533582" cy="27759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A1EB5E1-5C1E-4A8C-B848-C8020B826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919757"/>
            <a:ext cx="5620753" cy="2754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252E36FA-DACF-4840-97EB-18249A25CD1D}"/>
              </a:ext>
            </a:extLst>
          </p:cNvPr>
          <p:cNvSpPr/>
          <p:nvPr/>
        </p:nvSpPr>
        <p:spPr>
          <a:xfrm>
            <a:off x="415841" y="2897763"/>
            <a:ext cx="11360313" cy="79970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Строительство гостиницы в г. Завитинск</a:t>
            </a:r>
            <a:endParaRPr lang="ru-RU" sz="160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75141015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7047</TotalTime>
  <Words>62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Calibri</vt:lpstr>
      <vt:lpstr>Century Gothic</vt:lpstr>
      <vt:lpstr>Times New Roman</vt:lpstr>
      <vt:lpstr>Wingdings 3</vt:lpstr>
      <vt:lpstr>Сектор</vt:lpstr>
      <vt:lpstr>Развитие туризма и придорожного сервиса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Стратегия социально-экономического развития Завитинского муниципального округа на период до 2035 года</dc:title>
  <dc:creator>Экономисты</dc:creator>
  <cp:lastModifiedBy>Admin</cp:lastModifiedBy>
  <cp:revision>100</cp:revision>
  <dcterms:created xsi:type="dcterms:W3CDTF">2025-03-21T02:31:43Z</dcterms:created>
  <dcterms:modified xsi:type="dcterms:W3CDTF">2026-03-27T05:53:15Z</dcterms:modified>
</cp:coreProperties>
</file>