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75" d="100"/>
          <a:sy n="75" d="100"/>
        </p:scale>
        <p:origin x="66" y="80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432152-CBED-4702-8102-7BB52529C30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9A5FF8-77F4-49F9-9244-18F3A374F229}" type="slidenum">
              <a:rPr lang="ru-RU"/>
              <a:t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"/>
          <p:cNvPicPr>
            <a:picLocks noChangeAspect="1" noGrp="1"/>
          </p:cNvPicPr>
          <p:nvPr isPhoto="1"/>
        </p:nvPicPr>
        <p:blipFill>
          <a:blip r:embed="rId2">
            <a:lum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Широкоэкранный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dc:identifier/>
  <dc:language/>
  <cp:lastModifiedBy>Агентство Инвестиций</cp:lastModifiedBy>
  <cp:revision>6</cp:revision>
  <dcterms:created xsi:type="dcterms:W3CDTF">2023-11-01T08:58:34Z</dcterms:created>
  <dcterms:modified xsi:type="dcterms:W3CDTF">2023-12-01T03:29:10Z</dcterms:modified>
  <cp:category/>
  <cp:contentStatus/>
  <cp:version/>
</cp:coreProperties>
</file>