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4" r:id="rId4"/>
    <p:sldId id="259" r:id="rId5"/>
    <p:sldId id="267" r:id="rId6"/>
    <p:sldId id="270" r:id="rId7"/>
    <p:sldId id="269" r:id="rId8"/>
    <p:sldId id="264" r:id="rId9"/>
    <p:sldId id="281" r:id="rId10"/>
    <p:sldId id="260" r:id="rId11"/>
    <p:sldId id="279" r:id="rId12"/>
    <p:sldId id="262" r:id="rId13"/>
    <p:sldId id="266" r:id="rId14"/>
    <p:sldId id="268" r:id="rId15"/>
    <p:sldId id="265" r:id="rId16"/>
    <p:sldId id="278" r:id="rId17"/>
    <p:sldId id="25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8DF89-D607-4A7A-BD18-12A06788D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EB35D6-7426-4228-93FB-D649DA0CB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2E074-AE93-4649-8CB4-2B67C336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04EA64-CB41-4EF3-978C-96A406E95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E11F68-FF35-4596-ADB6-7E610375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81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D1E5D-A9D0-4B6B-A129-D74137532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BF708F-5742-45A5-9FFD-0DE4042EB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813E77-52D8-438C-91D4-EF2CCAB5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195CF2-BEE4-4B22-B2C8-F64E431A9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C548DE-F726-4A70-9030-3ED4EFCD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6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EEF3B44-4FF4-47DC-BEA8-313FA6515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AE635A-C063-4143-BB6C-BD34AFFF3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9F1DD-668E-4601-9496-063D4867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0C720A-9015-4675-903E-65366BDD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AD05E-66F1-4215-8207-FB808C67B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94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D47FC-5BEC-4630-94F7-3035D308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B0317-41A3-41DB-A21A-1F200B1B1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999E79-FFE0-45E1-8FF9-DBA29833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F5986-6D36-4F80-820B-2421DDBE6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2A752A-016C-4277-B978-4BBCF520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2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0C25B-B872-4513-925B-750F3A384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6F9ACF-B405-4383-AEFC-33CD834F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1DB459-08AC-4F35-80A3-324C4726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F9246D-5DC3-4DEF-BE63-195F45A5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64A52D-51D8-4EB6-817A-A2788B3E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81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59D82-11A4-410A-ACC3-1860EEFA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3E3CC8-326B-4D3C-A30E-CD7D8428C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B7C95B-F116-487B-B693-B7B72A8C4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78009A-4C9F-4B37-A142-658A62761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62F430-3EA8-4BE2-B209-9820F2DBF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F5D70D-E228-43AA-AF85-C3FF569A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9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50134-7FD6-42FB-A73E-69E53C63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B44EDC-690F-4BD6-A120-3859B5E7D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73ADBF-57FD-40BD-A4B7-68D42D8B6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019FF9-782F-4783-82B3-B6E3DDE0A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74BED2-0D55-4368-852E-B7DC516FE7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6D3B1B-7C95-4B7E-8108-48D291654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04AEAB-DF7E-4C61-8FFA-C7A79420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2EBAFD-F2F0-4235-8B0E-85DBB05B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50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4810-3354-45BF-BFE1-7FCEB2B1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36AE12-02DB-412C-8B24-40DAB68D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462D0C-922E-432F-96CD-EC5B93404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F84127-4852-447F-A2B5-B1C543E4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54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0C610F-5C33-426D-A3D5-E3878E2C8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8690A0-24C6-4B9E-A98A-D500E54B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D60204-E3F4-4F8E-891D-07C30029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54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B292-57A4-4291-9EBC-8DC6C70F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D54ED4-821C-480A-85FE-B2E3AF27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7F8BD7-671C-4ED5-896A-C197F6474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EE4128-2B49-4555-9B1B-FEDF607F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045C0B-CA9A-459B-B6F0-D9143CB3E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315E1A-6D23-402B-A916-DC4C3678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22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9639B-4802-4A1A-A9ED-662165E76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2327F0-673D-4161-B43C-A80606E31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3C5466-73F6-4814-B937-45F6216EC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B3E9BB-5567-47F2-B831-72A6BEAA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AB8424-F2E4-48FD-8FB2-6C2A824A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BFEC5C-E69A-41EB-9704-CB5E894F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067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1215F7-B9FF-4C57-B255-30C9EAD1D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CEC886-65C7-4DA8-A3D9-3EBA2F779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7536DB-792A-4C50-A296-E914D4374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FBE59-F9B2-4920-AA94-7D2E6C7A8187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A372A2-FA1A-43F9-9A78-762F2BB18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C7A559-B1F1-4B75-BF1F-282D1FF46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3E161-B07A-4D49-9838-F1BB4AA6D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9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F9F31-84A0-4D4B-82A2-12559A5A5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9C655E-7637-4AAF-930B-614DB04C86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05F84F-2C54-488A-A426-7BA5CB7C1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" y="0"/>
            <a:ext cx="12191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97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2A7510-79CB-4EBC-BFA6-7B1DC602E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5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FF1D7-7B06-4F5A-8A0D-A8FEFFB3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B38698-F3E5-42E9-9E5D-6BFCDB3ED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5"/>
          </a:xfrm>
        </p:spPr>
      </p:pic>
    </p:spTree>
    <p:extLst>
      <p:ext uri="{BB962C8B-B14F-4D97-AF65-F5344CB8AC3E}">
        <p14:creationId xmlns:p14="http://schemas.microsoft.com/office/powerpoint/2010/main" val="781393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1FA9F1A-055E-4373-852A-556C481E6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2DED15-1499-4C07-A2B2-5CF2C8370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56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12545A-3AA6-4E57-99FD-6DE66B632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22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2B30A-AA5C-4899-ABC6-65F6FA9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5E8CC54-E490-47D2-818E-F7D755FED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790025" cy="7193491"/>
          </a:xfrm>
        </p:spPr>
      </p:pic>
    </p:spTree>
    <p:extLst>
      <p:ext uri="{BB962C8B-B14F-4D97-AF65-F5344CB8AC3E}">
        <p14:creationId xmlns:p14="http://schemas.microsoft.com/office/powerpoint/2010/main" val="3075106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04C74-B7A8-431A-BFCD-758E2E43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E2871F-99E0-4073-AE48-F8F4C16B2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5"/>
          </a:xfrm>
        </p:spPr>
      </p:pic>
    </p:spTree>
    <p:extLst>
      <p:ext uri="{BB962C8B-B14F-4D97-AF65-F5344CB8AC3E}">
        <p14:creationId xmlns:p14="http://schemas.microsoft.com/office/powerpoint/2010/main" val="1891982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07A7EE-8516-4767-BF1E-B8A38ADCA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0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FEB29-FF8C-42A1-821F-25757F7C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614AB5-D3F0-4399-A69A-67715A4EC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4"/>
          </a:xfrm>
        </p:spPr>
      </p:pic>
    </p:spTree>
    <p:extLst>
      <p:ext uri="{BB962C8B-B14F-4D97-AF65-F5344CB8AC3E}">
        <p14:creationId xmlns:p14="http://schemas.microsoft.com/office/powerpoint/2010/main" val="304209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6752A-750D-4266-BB27-734A7826E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21BBEB-0F21-48E1-A68E-3CBEC5ED9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1"/>
            <a:ext cx="12192000" cy="9144779"/>
          </a:xfrm>
        </p:spPr>
      </p:pic>
    </p:spTree>
    <p:extLst>
      <p:ext uri="{BB962C8B-B14F-4D97-AF65-F5344CB8AC3E}">
        <p14:creationId xmlns:p14="http://schemas.microsoft.com/office/powerpoint/2010/main" val="466631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DA2F08-5E8D-44ED-A975-7D601403F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1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DEDE9-51CD-4E68-BF97-6CA97F75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1B90199-B865-4D95-8819-3BE43B6D2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</p:spPr>
      </p:pic>
    </p:spTree>
    <p:extLst>
      <p:ext uri="{BB962C8B-B14F-4D97-AF65-F5344CB8AC3E}">
        <p14:creationId xmlns:p14="http://schemas.microsoft.com/office/powerpoint/2010/main" val="258325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60082B-615F-4E95-993B-819BD2590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4" b="45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19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32AC76-A223-4893-A6EC-CB81E71CB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28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B8C1A667-09F8-46E4-AB52-8B4466D16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96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50016-0B86-4C4E-86F9-330C5294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9EF75B-C54C-47A8-B8EE-EA0DA2401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8032" cy="6858000"/>
          </a:xfrm>
        </p:spPr>
      </p:pic>
    </p:spTree>
    <p:extLst>
      <p:ext uri="{BB962C8B-B14F-4D97-AF65-F5344CB8AC3E}">
        <p14:creationId xmlns:p14="http://schemas.microsoft.com/office/powerpoint/2010/main" val="30482306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Амурской области ТИЦ</dc:creator>
  <cp:lastModifiedBy>Наталья Храмова</cp:lastModifiedBy>
  <cp:revision>10</cp:revision>
  <dcterms:created xsi:type="dcterms:W3CDTF">2021-05-27T00:11:41Z</dcterms:created>
  <dcterms:modified xsi:type="dcterms:W3CDTF">2021-05-27T01:43:59Z</dcterms:modified>
</cp:coreProperties>
</file>